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9" r:id="rId5"/>
    <p:sldMasterId id="214748374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y="5143500" cx="9144000"/>
  <p:notesSz cx="6858000" cy="9144000"/>
  <p:embeddedFontLst>
    <p:embeddedFont>
      <p:font typeface="Inter SemiBold"/>
      <p:regular r:id="rId47"/>
      <p:bold r:id="rId48"/>
      <p:italic r:id="rId49"/>
      <p:boldItalic r:id="rId50"/>
    </p:embeddedFont>
    <p:embeddedFont>
      <p:font typeface="Inter Light"/>
      <p:regular r:id="rId51"/>
      <p:bold r:id="rId52"/>
      <p:italic r:id="rId53"/>
      <p:boldItalic r:id="rId54"/>
    </p:embeddedFont>
    <p:embeddedFont>
      <p:font typeface="Gowun Batang"/>
      <p:regular r:id="rId55"/>
      <p:bold r:id="rId56"/>
    </p:embeddedFont>
    <p:embeddedFont>
      <p:font typeface="Inter"/>
      <p:regular r:id="rId57"/>
      <p:bold r:id="rId58"/>
      <p:italic r:id="rId59"/>
      <p:boldItalic r:id="rId60"/>
    </p:embeddedFont>
    <p:embeddedFont>
      <p:font typeface="Inter Thin"/>
      <p:regular r:id="rId61"/>
      <p:bold r:id="rId62"/>
      <p:italic r:id="rId63"/>
      <p:boldItalic r:id="rId64"/>
    </p:embeddedFont>
    <p:embeddedFont>
      <p:font typeface="Inter Medium"/>
      <p:regular r:id="rId65"/>
      <p:bold r:id="rId66"/>
      <p:italic r:id="rId67"/>
      <p:boldItalic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48941CF-14BB-45A2-ACD3-21C222698A1D}">
  <a:tblStyle styleId="{248941CF-14BB-45A2-ACD3-21C222698A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InterSemiBold-bold.fntdata"/><Relationship Id="rId47" Type="http://schemas.openxmlformats.org/officeDocument/2006/relationships/font" Target="fonts/InterSemiBold-regular.fntdata"/><Relationship Id="rId49" Type="http://schemas.openxmlformats.org/officeDocument/2006/relationships/font" Target="fonts/InterSemiBold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InterThin-bold.fntdata"/><Relationship Id="rId61" Type="http://schemas.openxmlformats.org/officeDocument/2006/relationships/font" Target="fonts/InterThin-regular.fntdata"/><Relationship Id="rId20" Type="http://schemas.openxmlformats.org/officeDocument/2006/relationships/slide" Target="slides/slide13.xml"/><Relationship Id="rId64" Type="http://schemas.openxmlformats.org/officeDocument/2006/relationships/font" Target="fonts/InterThin-boldItalic.fntdata"/><Relationship Id="rId63" Type="http://schemas.openxmlformats.org/officeDocument/2006/relationships/font" Target="fonts/InterThin-italic.fntdata"/><Relationship Id="rId22" Type="http://schemas.openxmlformats.org/officeDocument/2006/relationships/slide" Target="slides/slide15.xml"/><Relationship Id="rId66" Type="http://schemas.openxmlformats.org/officeDocument/2006/relationships/font" Target="fonts/InterMedium-bold.fntdata"/><Relationship Id="rId21" Type="http://schemas.openxmlformats.org/officeDocument/2006/relationships/slide" Target="slides/slide14.xml"/><Relationship Id="rId65" Type="http://schemas.openxmlformats.org/officeDocument/2006/relationships/font" Target="fonts/InterMedium-regular.fntdata"/><Relationship Id="rId24" Type="http://schemas.openxmlformats.org/officeDocument/2006/relationships/slide" Target="slides/slide17.xml"/><Relationship Id="rId68" Type="http://schemas.openxmlformats.org/officeDocument/2006/relationships/font" Target="fonts/InterMedium-boldItalic.fntdata"/><Relationship Id="rId23" Type="http://schemas.openxmlformats.org/officeDocument/2006/relationships/slide" Target="slides/slide16.xml"/><Relationship Id="rId67" Type="http://schemas.openxmlformats.org/officeDocument/2006/relationships/font" Target="fonts/InterMedium-italic.fntdata"/><Relationship Id="rId60" Type="http://schemas.openxmlformats.org/officeDocument/2006/relationships/font" Target="fonts/Inter-bold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InterLight-regular.fntdata"/><Relationship Id="rId50" Type="http://schemas.openxmlformats.org/officeDocument/2006/relationships/font" Target="fonts/InterSemiBold-boldItalic.fntdata"/><Relationship Id="rId53" Type="http://schemas.openxmlformats.org/officeDocument/2006/relationships/font" Target="fonts/InterLight-italic.fntdata"/><Relationship Id="rId52" Type="http://schemas.openxmlformats.org/officeDocument/2006/relationships/font" Target="fonts/InterLight-bold.fntdata"/><Relationship Id="rId11" Type="http://schemas.openxmlformats.org/officeDocument/2006/relationships/slide" Target="slides/slide4.xml"/><Relationship Id="rId55" Type="http://schemas.openxmlformats.org/officeDocument/2006/relationships/font" Target="fonts/GowunBatang-regular.fntdata"/><Relationship Id="rId10" Type="http://schemas.openxmlformats.org/officeDocument/2006/relationships/slide" Target="slides/slide3.xml"/><Relationship Id="rId54" Type="http://schemas.openxmlformats.org/officeDocument/2006/relationships/font" Target="fonts/InterLight-boldItalic.fntdata"/><Relationship Id="rId13" Type="http://schemas.openxmlformats.org/officeDocument/2006/relationships/slide" Target="slides/slide6.xml"/><Relationship Id="rId57" Type="http://schemas.openxmlformats.org/officeDocument/2006/relationships/font" Target="fonts/Inter-regular.fntdata"/><Relationship Id="rId12" Type="http://schemas.openxmlformats.org/officeDocument/2006/relationships/slide" Target="slides/slide5.xml"/><Relationship Id="rId56" Type="http://schemas.openxmlformats.org/officeDocument/2006/relationships/font" Target="fonts/GowunBatang-bold.fntdata"/><Relationship Id="rId15" Type="http://schemas.openxmlformats.org/officeDocument/2006/relationships/slide" Target="slides/slide8.xml"/><Relationship Id="rId59" Type="http://schemas.openxmlformats.org/officeDocument/2006/relationships/font" Target="fonts/Inter-italic.fntdata"/><Relationship Id="rId14" Type="http://schemas.openxmlformats.org/officeDocument/2006/relationships/slide" Target="slides/slide7.xml"/><Relationship Id="rId58" Type="http://schemas.openxmlformats.org/officeDocument/2006/relationships/font" Target="fonts/Inter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statemailokstate-my.sharepoint.com/:v:/g/personal/nate_lannan_okstate_edu/ERxNpHmzrb5OjIh-GR-nOvABjFiJSs45FQ2L83pzYMZgGA?xsdata=MDV8MDJ8anVsaWV0dGUucmVlZGVyQG9rc3RhdGUuZWR1fDIwYjZjZGVhMTNhMzRjMGVlNDk1MDhkZGVmYmJjMDZifDJhNjljOTFkZTg0OTRlMzRhMjMwY2RmOGIyN2UxOTY0fDB8MHw2Mzg5MzAzMTE4NDY2NDM1ODV8VW5rbm93bnxUV0ZwYkdac2IzZDhleUpGYlhCMGVVMWhjR2tpT25SeWRXVXNJbFlpT2lJd0xqQXVNREF3TUNJc0lsQWlPaUpYYVc0ek1pSXNJa0ZPSWpvaVRXRnBiQ0lzSWxkVUlqb3lmUT09fDB8fHw%3d&amp;sdata=Q2xQdWNjMm1kUkRsR3ZFQlY1QktoS3VIODBBNzJLbXlWUmpxN2lCT3R2cz0%3d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378dc4b5984_0_1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378dc4b5984_0_1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Link to recording:</a:t>
            </a:r>
            <a:br>
              <a:rPr lang="en"/>
            </a:br>
            <a:br>
              <a:rPr lang="en"/>
            </a:br>
            <a:r>
              <a:rPr lang="en" u="sng">
                <a:solidFill>
                  <a:schemeClr val="hlink"/>
                </a:solidFill>
                <a:hlinkClick r:id="rId2"/>
              </a:rPr>
              <a:t>https://ostatemailokstate-my.sharepoint.com/:v:/g/personal/nate_lannan_okstate_edu/ERxNpHmzrb5OjIh-GR-nOvABjFiJSs45FQ2L83pzYMZgGA?xsdata=MDV8MDJ8anVsaWV0dGUucmVlZGVyQG9rc3RhdGUuZWR1fDIwYjZjZGVhMTNhMzRjMGVlNDk1MDhkZGVmYmJjMDZifDJhNjljOTFkZTg0OTRlMzRhMjMwY2RmOGIyN2UxOTY0fDB8MHw2Mzg5MzAzMTE4NDY2NDM1ODV8VW5rbm93bnxUV0ZwYkdac2IzZDhleUpGYlhCMGVVMWhjR2tpT25SeWRXVXNJbFlpT2lJd0xqQXVNREF3TUNJc0lsQWlPaUpYYVc0ek1pSXNJa0ZPSWpvaVRXRnBiQ0lzSWxkVUlqb3lmUT09fDB8fHw%3d&amp;sdata=Q2xQdWNjMm1kUkRsR3ZFQlY1QktoS3VIODBBNzJLbXlWUmpxN2lCT3R2cz0%3d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37af473a60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37af473a60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Jack’s Research Slide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g37b00b8922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" name="Google Shape;1684;g37b00b8922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Jack’s Research Slide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378dc4b5984_0_2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378dc4b5984_0_2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Juliette’s slide to research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378dc4b5984_0_2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378dc4b5984_0_2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Juliette’s slide to research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g37a5ac7fef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3" name="Google Shape;1733;g37a5ac7fef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Juliette’s slide to research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37a5ac7fef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37a5ac7fef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Juliette’s slide to research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378dc4b5984_0_2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378dc4b5984_0_2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Forrest’s research slide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37a5dacf2f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37a5dacf2f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Forrest’s research slide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37a5dacf2f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g37a5dacf2f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Forrest’s research slide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g3885540310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3" name="Google Shape;1803;g3885540310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Forrest’s research slide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378dc4b5984_0_1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378dc4b5984_0_1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g378dc4b5984_0_2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" name="Google Shape;1814;g378dc4b5984_0_2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g37af473a60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" name="Google Shape;1825;g37af473a60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37a5dacf2fe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37a5dacf2fe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38855403106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7" name="Google Shape;1847;g38855403106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Forest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37a5dacf2fe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37a5dacf2fe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g37bdb4a5068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Google Shape;1869;g37bdb4a506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g378dc4b5984_0_2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0" name="Google Shape;1880;g378dc4b5984_0_2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378dc4b5984_0_2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378dc4b5984_0_2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37bdb4a506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37bdb4a506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g378dc4b5984_0_2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" name="Google Shape;1959;g378dc4b5984_0_2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378dc4b5984_0_1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378dc4b5984_0_1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All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378dc4b5984_0_2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378dc4b5984_0_2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38855403106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38855403106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3885540310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Google Shape;1994;g3885540310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78dc4b5984_0_2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78dc4b5984_0_2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3885540310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3885540310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3885540310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3885540310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38855403106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38855403106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3885540310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3885540310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8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Google Shape;2069;g38855403106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0" name="Google Shape;2070;g3885540310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378dc4b5984_0_2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378dc4b5984_0_2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378dc4b5984_0_1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378dc4b5984_0_1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Juliette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378dc4b5984_0_2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378dc4b5984_0_2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378dc4b5984_0_1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378dc4b5984_0_1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Forrest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378dc4b5984_0_2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378dc4b5984_0_2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378dc4b5984_0_2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378dc4b5984_0_2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Jack’s Research Slide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g37a5dacf2f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0" name="Google Shape;1660;g37a5dacf2f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Jack’s Research Slide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1" type="blank">
  <p:cSld name="BLANK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55" name="Google Shape;55;p14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" name="Google Shape;56;p14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7" name="Google Shape;57;p14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14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14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" name="Google Shape;60;p14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1" name="Google Shape;61;p14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2" name="Google Shape;62;p14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521375" y="2782850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3">
    <p:bg>
      <p:bgPr>
        <a:solidFill>
          <a:schemeClr val="lt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0" name="Google Shape;70;p1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1" name="Google Shape;71;p15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 flipH="1">
            <a:off x="1040775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73" name="Google Shape;73;p15"/>
          <p:cNvSpPr txBox="1"/>
          <p:nvPr>
            <p:ph idx="5" type="title"/>
          </p:nvPr>
        </p:nvSpPr>
        <p:spPr>
          <a:xfrm flipH="1">
            <a:off x="1040775" y="2053325"/>
            <a:ext cx="7581900" cy="747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74" name="Google Shape;74;p15"/>
          <p:cNvSpPr txBox="1"/>
          <p:nvPr>
            <p:ph idx="6" type="title"/>
          </p:nvPr>
        </p:nvSpPr>
        <p:spPr>
          <a:xfrm flipH="1">
            <a:off x="1040775" y="2800750"/>
            <a:ext cx="7581900" cy="7419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75" name="Google Shape;75;p15"/>
          <p:cNvSpPr txBox="1"/>
          <p:nvPr>
            <p:ph idx="7" type="title"/>
          </p:nvPr>
        </p:nvSpPr>
        <p:spPr>
          <a:xfrm flipH="1">
            <a:off x="1040775" y="3542475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76" name="Google Shape;76;p15"/>
          <p:cNvSpPr txBox="1"/>
          <p:nvPr>
            <p:ph idx="8" type="title"/>
          </p:nvPr>
        </p:nvSpPr>
        <p:spPr>
          <a:xfrm flipH="1">
            <a:off x="1040775" y="4297600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77" name="Google Shape;77;p15"/>
          <p:cNvSpPr txBox="1"/>
          <p:nvPr>
            <p:ph idx="9" type="title"/>
          </p:nvPr>
        </p:nvSpPr>
        <p:spPr>
          <a:xfrm flipH="1">
            <a:off x="1040775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ummary">
  <p:cSld name="BLANK_1_1_1_1_1_1_1_2_1">
    <p:bg>
      <p:bgPr>
        <a:solidFill>
          <a:schemeClr val="lt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1040950" y="1667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041000" y="2309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1" name="Google Shape;81;p16"/>
          <p:cNvSpPr txBox="1"/>
          <p:nvPr>
            <p:ph idx="2" type="title"/>
          </p:nvPr>
        </p:nvSpPr>
        <p:spPr>
          <a:xfrm>
            <a:off x="3065850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3" type="body"/>
          </p:nvPr>
        </p:nvSpPr>
        <p:spPr>
          <a:xfrm>
            <a:off x="3065900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3" name="Google Shape;83;p16"/>
          <p:cNvSpPr txBox="1"/>
          <p:nvPr>
            <p:ph idx="4" type="title"/>
          </p:nvPr>
        </p:nvSpPr>
        <p:spPr>
          <a:xfrm>
            <a:off x="5090675" y="1667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5" type="body"/>
          </p:nvPr>
        </p:nvSpPr>
        <p:spPr>
          <a:xfrm>
            <a:off x="5090725" y="2309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5" name="Google Shape;85;p16"/>
          <p:cNvSpPr txBox="1"/>
          <p:nvPr>
            <p:ph idx="6" type="title"/>
          </p:nvPr>
        </p:nvSpPr>
        <p:spPr>
          <a:xfrm>
            <a:off x="7118725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7" type="body"/>
          </p:nvPr>
        </p:nvSpPr>
        <p:spPr>
          <a:xfrm>
            <a:off x="7118775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7" name="Google Shape;87;p16"/>
          <p:cNvSpPr txBox="1"/>
          <p:nvPr>
            <p:ph idx="8" type="title"/>
          </p:nvPr>
        </p:nvSpPr>
        <p:spPr>
          <a:xfrm>
            <a:off x="1040950" y="3584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9" type="body"/>
          </p:nvPr>
        </p:nvSpPr>
        <p:spPr>
          <a:xfrm>
            <a:off x="1041000" y="4226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" name="Google Shape;89;p16"/>
          <p:cNvSpPr txBox="1"/>
          <p:nvPr>
            <p:ph idx="13" type="title"/>
          </p:nvPr>
        </p:nvSpPr>
        <p:spPr>
          <a:xfrm>
            <a:off x="3065850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14" type="body"/>
          </p:nvPr>
        </p:nvSpPr>
        <p:spPr>
          <a:xfrm>
            <a:off x="3065900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1" name="Google Shape;91;p16"/>
          <p:cNvSpPr txBox="1"/>
          <p:nvPr>
            <p:ph idx="15" type="title"/>
          </p:nvPr>
        </p:nvSpPr>
        <p:spPr>
          <a:xfrm>
            <a:off x="5090675" y="3584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16" type="body"/>
          </p:nvPr>
        </p:nvSpPr>
        <p:spPr>
          <a:xfrm>
            <a:off x="5090725" y="4226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3" name="Google Shape;93;p16"/>
          <p:cNvSpPr txBox="1"/>
          <p:nvPr>
            <p:ph idx="17" type="title"/>
          </p:nvPr>
        </p:nvSpPr>
        <p:spPr>
          <a:xfrm>
            <a:off x="7118725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18" type="body"/>
          </p:nvPr>
        </p:nvSpPr>
        <p:spPr>
          <a:xfrm>
            <a:off x="7118775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5" name="Google Shape;95;p16"/>
          <p:cNvSpPr txBox="1"/>
          <p:nvPr>
            <p:ph idx="1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6" name="Google Shape;96;p16"/>
          <p:cNvSpPr txBox="1"/>
          <p:nvPr>
            <p:ph idx="20"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6"/>
          <p:cNvSpPr txBox="1"/>
          <p:nvPr>
            <p:ph idx="21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8" name="Google Shape;98;p16"/>
          <p:cNvSpPr txBox="1"/>
          <p:nvPr>
            <p:ph idx="2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" name="Google Shape;99;p16"/>
          <p:cNvSpPr txBox="1"/>
          <p:nvPr>
            <p:ph idx="23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10421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4" type="title"/>
          </p:nvPr>
        </p:nvSpPr>
        <p:spPr>
          <a:xfrm>
            <a:off x="486175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5" type="title"/>
          </p:nvPr>
        </p:nvSpPr>
        <p:spPr>
          <a:xfrm>
            <a:off x="29520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7" type="title"/>
          </p:nvPr>
        </p:nvSpPr>
        <p:spPr>
          <a:xfrm flipH="1">
            <a:off x="1046200" y="772500"/>
            <a:ext cx="5726100" cy="21255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8" type="subTitle"/>
          </p:nvPr>
        </p:nvSpPr>
        <p:spPr>
          <a:xfrm>
            <a:off x="1042100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9" type="title"/>
          </p:nvPr>
        </p:nvSpPr>
        <p:spPr>
          <a:xfrm>
            <a:off x="6771475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13" type="subTitle"/>
          </p:nvPr>
        </p:nvSpPr>
        <p:spPr>
          <a:xfrm>
            <a:off x="29514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14" type="subTitle"/>
          </p:nvPr>
        </p:nvSpPr>
        <p:spPr>
          <a:xfrm>
            <a:off x="48628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3" name="Google Shape;113;p17"/>
          <p:cNvSpPr txBox="1"/>
          <p:nvPr>
            <p:ph idx="15" type="subTitle"/>
          </p:nvPr>
        </p:nvSpPr>
        <p:spPr>
          <a:xfrm>
            <a:off x="6774249" y="3515850"/>
            <a:ext cx="18489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1">
  <p:cSld name="BLANK_1_4">
    <p:bg>
      <p:bgPr>
        <a:solidFill>
          <a:schemeClr val="lt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7876950" y="4432750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66165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3" type="subTitle"/>
          </p:nvPr>
        </p:nvSpPr>
        <p:spPr>
          <a:xfrm>
            <a:off x="53574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4" type="subTitle"/>
          </p:nvPr>
        </p:nvSpPr>
        <p:spPr>
          <a:xfrm>
            <a:off x="4097348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5" type="subTitle"/>
          </p:nvPr>
        </p:nvSpPr>
        <p:spPr>
          <a:xfrm>
            <a:off x="2829250" y="4432750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6" type="subTitle"/>
          </p:nvPr>
        </p:nvSpPr>
        <p:spPr>
          <a:xfrm>
            <a:off x="7876950" y="2287525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1" name="Google Shape;121;p18"/>
          <p:cNvSpPr txBox="1"/>
          <p:nvPr>
            <p:ph idx="7" type="subTitle"/>
          </p:nvPr>
        </p:nvSpPr>
        <p:spPr>
          <a:xfrm>
            <a:off x="66165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8" type="subTitle"/>
          </p:nvPr>
        </p:nvSpPr>
        <p:spPr>
          <a:xfrm>
            <a:off x="53574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9" type="subTitle"/>
          </p:nvPr>
        </p:nvSpPr>
        <p:spPr>
          <a:xfrm>
            <a:off x="4097348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24" name="Google Shape;124;p18"/>
          <p:cNvSpPr txBox="1"/>
          <p:nvPr>
            <p:ph type="title"/>
          </p:nvPr>
        </p:nvSpPr>
        <p:spPr>
          <a:xfrm>
            <a:off x="519850" y="844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5" name="Google Shape;125;p18"/>
          <p:cNvSpPr txBox="1"/>
          <p:nvPr>
            <p:ph idx="1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6" name="Google Shape;126;p18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7" name="Google Shape;127;p18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8" name="Google Shape;128;p18"/>
          <p:cNvSpPr txBox="1"/>
          <p:nvPr>
            <p:ph idx="1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29" name="Google Shape;129;p1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" name="Google Shape;130;p1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" name="Google Shape;131;p18"/>
          <p:cNvSpPr txBox="1"/>
          <p:nvPr>
            <p:ph idx="17" type="title"/>
          </p:nvPr>
        </p:nvSpPr>
        <p:spPr>
          <a:xfrm>
            <a:off x="519850" y="2986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8" type="subTitle"/>
          </p:nvPr>
        </p:nvSpPr>
        <p:spPr>
          <a:xfrm>
            <a:off x="2829250" y="2287525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3" name="Google Shape;133;p18"/>
          <p:cNvSpPr/>
          <p:nvPr>
            <p:ph idx="19" type="pic"/>
          </p:nvPr>
        </p:nvSpPr>
        <p:spPr>
          <a:xfrm>
            <a:off x="2833325" y="844900"/>
            <a:ext cx="1259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8"/>
          <p:cNvSpPr/>
          <p:nvPr>
            <p:ph idx="20" type="pic"/>
          </p:nvPr>
        </p:nvSpPr>
        <p:spPr>
          <a:xfrm>
            <a:off x="41020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18"/>
          <p:cNvSpPr/>
          <p:nvPr>
            <p:ph idx="21" type="pic"/>
          </p:nvPr>
        </p:nvSpPr>
        <p:spPr>
          <a:xfrm>
            <a:off x="536210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18"/>
          <p:cNvSpPr/>
          <p:nvPr>
            <p:ph idx="22" type="pic"/>
          </p:nvPr>
        </p:nvSpPr>
        <p:spPr>
          <a:xfrm>
            <a:off x="66221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8"/>
          <p:cNvSpPr/>
          <p:nvPr>
            <p:ph idx="23" type="pic"/>
          </p:nvPr>
        </p:nvSpPr>
        <p:spPr>
          <a:xfrm>
            <a:off x="7881550" y="844900"/>
            <a:ext cx="12624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8"/>
          <p:cNvSpPr/>
          <p:nvPr>
            <p:ph idx="24" type="pic"/>
          </p:nvPr>
        </p:nvSpPr>
        <p:spPr>
          <a:xfrm>
            <a:off x="2833325" y="2991250"/>
            <a:ext cx="1259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18"/>
          <p:cNvSpPr/>
          <p:nvPr>
            <p:ph idx="25" type="pic"/>
          </p:nvPr>
        </p:nvSpPr>
        <p:spPr>
          <a:xfrm>
            <a:off x="41020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8"/>
          <p:cNvSpPr/>
          <p:nvPr>
            <p:ph idx="26" type="pic"/>
          </p:nvPr>
        </p:nvSpPr>
        <p:spPr>
          <a:xfrm>
            <a:off x="536210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8"/>
          <p:cNvSpPr/>
          <p:nvPr>
            <p:ph idx="27" type="pic"/>
          </p:nvPr>
        </p:nvSpPr>
        <p:spPr>
          <a:xfrm>
            <a:off x="66221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18"/>
          <p:cNvSpPr/>
          <p:nvPr>
            <p:ph idx="28" type="pic"/>
          </p:nvPr>
        </p:nvSpPr>
        <p:spPr>
          <a:xfrm>
            <a:off x="7881550" y="2991250"/>
            <a:ext cx="1262400" cy="144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ilestones">
  <p:cSld name="BLANK_1_2_1">
    <p:bg>
      <p:bgPr>
        <a:solidFill>
          <a:schemeClr val="dk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6777000" y="1805138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body"/>
          </p:nvPr>
        </p:nvSpPr>
        <p:spPr>
          <a:xfrm>
            <a:off x="4684800" y="1755750"/>
            <a:ext cx="2086500" cy="1212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3" type="body"/>
          </p:nvPr>
        </p:nvSpPr>
        <p:spPr>
          <a:xfrm>
            <a:off x="4684800" y="3390775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7" name="Google Shape;147;p19"/>
          <p:cNvSpPr txBox="1"/>
          <p:nvPr>
            <p:ph idx="4" type="subTitle"/>
          </p:nvPr>
        </p:nvSpPr>
        <p:spPr>
          <a:xfrm>
            <a:off x="6778383" y="3350950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48" name="Google Shape;148;p19"/>
          <p:cNvSpPr txBox="1"/>
          <p:nvPr>
            <p:ph idx="5" type="subTitle"/>
          </p:nvPr>
        </p:nvSpPr>
        <p:spPr>
          <a:xfrm>
            <a:off x="6778457" y="3535750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6" type="body"/>
          </p:nvPr>
        </p:nvSpPr>
        <p:spPr>
          <a:xfrm>
            <a:off x="6777000" y="3955275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19"/>
          <p:cNvSpPr txBox="1"/>
          <p:nvPr>
            <p:ph idx="7" type="subTitle"/>
          </p:nvPr>
        </p:nvSpPr>
        <p:spPr>
          <a:xfrm>
            <a:off x="6778383" y="1200813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1" name="Google Shape;151;p19"/>
          <p:cNvSpPr txBox="1"/>
          <p:nvPr>
            <p:ph idx="8" type="subTitle"/>
          </p:nvPr>
        </p:nvSpPr>
        <p:spPr>
          <a:xfrm>
            <a:off x="6778457" y="1385613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2" name="Google Shape;152;p19"/>
          <p:cNvSpPr txBox="1"/>
          <p:nvPr>
            <p:ph idx="9" type="subTitle"/>
          </p:nvPr>
        </p:nvSpPr>
        <p:spPr>
          <a:xfrm>
            <a:off x="518725" y="1576950"/>
            <a:ext cx="20793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3" name="Google Shape;153;p19"/>
          <p:cNvSpPr txBox="1"/>
          <p:nvPr>
            <p:ph idx="13" type="subTitle"/>
          </p:nvPr>
        </p:nvSpPr>
        <p:spPr>
          <a:xfrm>
            <a:off x="518800" y="1761750"/>
            <a:ext cx="20793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4" name="Google Shape;154;p19"/>
          <p:cNvSpPr txBox="1"/>
          <p:nvPr>
            <p:ph idx="14" type="body"/>
          </p:nvPr>
        </p:nvSpPr>
        <p:spPr>
          <a:xfrm>
            <a:off x="517325" y="2181275"/>
            <a:ext cx="20793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19"/>
          <p:cNvSpPr txBox="1"/>
          <p:nvPr>
            <p:ph idx="15" type="subTitle"/>
          </p:nvPr>
        </p:nvSpPr>
        <p:spPr>
          <a:xfrm>
            <a:off x="2599579" y="1576950"/>
            <a:ext cx="20850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6" name="Google Shape;156;p19"/>
          <p:cNvSpPr txBox="1"/>
          <p:nvPr>
            <p:ph idx="16" type="subTitle"/>
          </p:nvPr>
        </p:nvSpPr>
        <p:spPr>
          <a:xfrm>
            <a:off x="2599654" y="1761750"/>
            <a:ext cx="20850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7" name="Google Shape;157;p19"/>
          <p:cNvSpPr txBox="1"/>
          <p:nvPr>
            <p:ph idx="17" type="body"/>
          </p:nvPr>
        </p:nvSpPr>
        <p:spPr>
          <a:xfrm>
            <a:off x="2598175" y="2181275"/>
            <a:ext cx="20850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19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1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20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62" name="Google Shape;162;p1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" name="Google Shape;163;p1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" name="Google Shape;164;p19"/>
          <p:cNvSpPr txBox="1"/>
          <p:nvPr>
            <p:ph idx="21" type="title"/>
          </p:nvPr>
        </p:nvSpPr>
        <p:spPr>
          <a:xfrm>
            <a:off x="518575" y="3955025"/>
            <a:ext cx="20793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5" name="Google Shape;165;p19"/>
          <p:cNvSpPr txBox="1"/>
          <p:nvPr>
            <p:ph idx="22" type="title"/>
          </p:nvPr>
        </p:nvSpPr>
        <p:spPr>
          <a:xfrm>
            <a:off x="2596700" y="3955025"/>
            <a:ext cx="20865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6" name="Google Shape;166;p19"/>
          <p:cNvSpPr txBox="1"/>
          <p:nvPr>
            <p:ph idx="23" type="subTitle"/>
          </p:nvPr>
        </p:nvSpPr>
        <p:spPr>
          <a:xfrm>
            <a:off x="4684800" y="1002050"/>
            <a:ext cx="2086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24" type="subTitle"/>
          </p:nvPr>
        </p:nvSpPr>
        <p:spPr>
          <a:xfrm>
            <a:off x="4684871" y="1186850"/>
            <a:ext cx="2086500" cy="4803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68" name="Google Shape;168;p19"/>
          <p:cNvSpPr txBox="1"/>
          <p:nvPr>
            <p:ph idx="25" type="subTitle"/>
          </p:nvPr>
        </p:nvSpPr>
        <p:spPr>
          <a:xfrm>
            <a:off x="4684875" y="3088650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69" name="Google Shape;169;p19"/>
          <p:cNvSpPr txBox="1"/>
          <p:nvPr>
            <p:ph idx="26" type="subTitle"/>
          </p:nvPr>
        </p:nvSpPr>
        <p:spPr>
          <a:xfrm>
            <a:off x="4684875" y="4079075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27" type="body"/>
          </p:nvPr>
        </p:nvSpPr>
        <p:spPr>
          <a:xfrm>
            <a:off x="4684800" y="4385550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Y Revenew Growth - ALT 1">
  <p:cSld name="BLANK_1_1_1_1_1_1_1_1_2_1_1">
    <p:bg>
      <p:bgPr>
        <a:solidFill>
          <a:schemeClr val="lt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3" name="Google Shape;173;p2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4" name="Google Shape;174;p20"/>
          <p:cNvSpPr/>
          <p:nvPr/>
        </p:nvSpPr>
        <p:spPr>
          <a:xfrm>
            <a:off x="802750" y="1006925"/>
            <a:ext cx="1974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2077650" y="1006925"/>
            <a:ext cx="197400" cy="1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6" name="Google Shape;176;p20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20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8" name="Google Shape;178;p2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9" name="Google Shape;179;p20"/>
          <p:cNvSpPr txBox="1"/>
          <p:nvPr>
            <p:ph idx="4" type="body"/>
          </p:nvPr>
        </p:nvSpPr>
        <p:spPr>
          <a:xfrm>
            <a:off x="6773750" y="1354750"/>
            <a:ext cx="1848900" cy="28836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80" name="Google Shape;180;p20"/>
          <p:cNvSpPr txBox="1"/>
          <p:nvPr>
            <p:ph idx="5"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81" name="Google Shape;181;p20"/>
          <p:cNvSpPr txBox="1"/>
          <p:nvPr>
            <p:ph idx="6" type="subTitle"/>
          </p:nvPr>
        </p:nvSpPr>
        <p:spPr>
          <a:xfrm>
            <a:off x="10001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2" name="Google Shape;182;p20"/>
          <p:cNvSpPr txBox="1"/>
          <p:nvPr>
            <p:ph idx="7" type="subTitle"/>
          </p:nvPr>
        </p:nvSpPr>
        <p:spPr>
          <a:xfrm>
            <a:off x="22750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3" name="Google Shape;183;p20"/>
          <p:cNvSpPr txBox="1"/>
          <p:nvPr>
            <p:ph idx="8" type="title"/>
          </p:nvPr>
        </p:nvSpPr>
        <p:spPr>
          <a:xfrm>
            <a:off x="772850" y="14820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4" name="Google Shape;184;p20"/>
          <p:cNvSpPr txBox="1"/>
          <p:nvPr>
            <p:ph idx="9" type="title"/>
          </p:nvPr>
        </p:nvSpPr>
        <p:spPr>
          <a:xfrm>
            <a:off x="772850" y="20587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13" type="title"/>
          </p:nvPr>
        </p:nvSpPr>
        <p:spPr>
          <a:xfrm>
            <a:off x="772850" y="26353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14" type="title"/>
          </p:nvPr>
        </p:nvSpPr>
        <p:spPr>
          <a:xfrm>
            <a:off x="772850" y="32120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7" name="Google Shape;187;p20"/>
          <p:cNvSpPr txBox="1"/>
          <p:nvPr>
            <p:ph idx="15" type="title"/>
          </p:nvPr>
        </p:nvSpPr>
        <p:spPr>
          <a:xfrm>
            <a:off x="772850" y="37886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8" name="Google Shape;188;p20"/>
          <p:cNvSpPr txBox="1"/>
          <p:nvPr>
            <p:ph idx="16" type="title"/>
          </p:nvPr>
        </p:nvSpPr>
        <p:spPr>
          <a:xfrm>
            <a:off x="772850" y="43653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17" type="subTitle"/>
          </p:nvPr>
        </p:nvSpPr>
        <p:spPr>
          <a:xfrm>
            <a:off x="12524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90" name="Google Shape;190;p2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20"/>
          <p:cNvSpPr txBox="1"/>
          <p:nvPr>
            <p:ph idx="18" type="subTitle"/>
          </p:nvPr>
        </p:nvSpPr>
        <p:spPr>
          <a:xfrm>
            <a:off x="19273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2" name="Google Shape;192;p20"/>
          <p:cNvSpPr txBox="1"/>
          <p:nvPr>
            <p:ph idx="19" type="subTitle"/>
          </p:nvPr>
        </p:nvSpPr>
        <p:spPr>
          <a:xfrm>
            <a:off x="26022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3" name="Google Shape;193;p20"/>
          <p:cNvSpPr txBox="1"/>
          <p:nvPr>
            <p:ph idx="20" type="subTitle"/>
          </p:nvPr>
        </p:nvSpPr>
        <p:spPr>
          <a:xfrm>
            <a:off x="329706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4" name="Google Shape;194;p20"/>
          <p:cNvSpPr txBox="1"/>
          <p:nvPr>
            <p:ph idx="21" type="subTitle"/>
          </p:nvPr>
        </p:nvSpPr>
        <p:spPr>
          <a:xfrm>
            <a:off x="400183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5" name="Google Shape;195;p20"/>
          <p:cNvSpPr txBox="1"/>
          <p:nvPr>
            <p:ph idx="22" type="subTitle"/>
          </p:nvPr>
        </p:nvSpPr>
        <p:spPr>
          <a:xfrm>
            <a:off x="4711450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6" name="Google Shape;196;p20"/>
          <p:cNvSpPr txBox="1"/>
          <p:nvPr>
            <p:ph idx="23" type="subTitle"/>
          </p:nvPr>
        </p:nvSpPr>
        <p:spPr>
          <a:xfrm>
            <a:off x="542111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97" name="Google Shape;197;p20"/>
          <p:cNvSpPr txBox="1"/>
          <p:nvPr>
            <p:ph idx="24" type="subTitle"/>
          </p:nvPr>
        </p:nvSpPr>
        <p:spPr>
          <a:xfrm>
            <a:off x="613078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BLANK_1_1_1_1_1_1_1_3_1">
    <p:bg>
      <p:bgPr>
        <a:solidFill>
          <a:schemeClr val="lt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5810300" y="1307625"/>
            <a:ext cx="2812500" cy="2065800"/>
          </a:xfrm>
          <a:prstGeom prst="rect">
            <a:avLst/>
          </a:prstGeom>
        </p:spPr>
        <p:txBody>
          <a:bodyPr anchorCtr="0" anchor="t" bIns="182875" lIns="182875" spcFirstLastPara="1" rIns="182875" wrap="square" tIns="27430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type="title"/>
          </p:nvPr>
        </p:nvSpPr>
        <p:spPr>
          <a:xfrm>
            <a:off x="520900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201" name="Google Shape;201;p21"/>
          <p:cNvSpPr txBox="1"/>
          <p:nvPr>
            <p:ph idx="2" type="title"/>
          </p:nvPr>
        </p:nvSpPr>
        <p:spPr>
          <a:xfrm>
            <a:off x="520900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2" name="Google Shape;202;p21"/>
          <p:cNvSpPr txBox="1"/>
          <p:nvPr>
            <p:ph idx="3" type="subTitle"/>
          </p:nvPr>
        </p:nvSpPr>
        <p:spPr>
          <a:xfrm>
            <a:off x="520900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03" name="Google Shape;203;p21"/>
          <p:cNvSpPr txBox="1"/>
          <p:nvPr>
            <p:ph idx="4" type="title"/>
          </p:nvPr>
        </p:nvSpPr>
        <p:spPr>
          <a:xfrm>
            <a:off x="520900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04" name="Google Shape;204;p21"/>
          <p:cNvSpPr txBox="1"/>
          <p:nvPr>
            <p:ph idx="5" type="title"/>
          </p:nvPr>
        </p:nvSpPr>
        <p:spPr>
          <a:xfrm>
            <a:off x="3167188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205" name="Google Shape;205;p21"/>
          <p:cNvSpPr txBox="1"/>
          <p:nvPr>
            <p:ph idx="6" type="title"/>
          </p:nvPr>
        </p:nvSpPr>
        <p:spPr>
          <a:xfrm>
            <a:off x="3167188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7" type="subTitle"/>
          </p:nvPr>
        </p:nvSpPr>
        <p:spPr>
          <a:xfrm>
            <a:off x="3167188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idx="8" type="title"/>
          </p:nvPr>
        </p:nvSpPr>
        <p:spPr>
          <a:xfrm>
            <a:off x="3167188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09" name="Google Shape;209;p21"/>
          <p:cNvSpPr txBox="1"/>
          <p:nvPr>
            <p:ph idx="13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10" name="Google Shape;210;p21"/>
          <p:cNvSpPr txBox="1"/>
          <p:nvPr>
            <p:ph idx="14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11" name="Google Shape;211;p2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" name="Google Shape;212;p2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2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4" name="Google Shape;214;p2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5" name="Google Shape;215;p21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16" name="Google Shape;216;p21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217" name="Google Shape;217;p21"/>
          <p:cNvCxnSpPr/>
          <p:nvPr/>
        </p:nvCxnSpPr>
        <p:spPr>
          <a:xfrm>
            <a:off x="8622700" y="334925"/>
            <a:ext cx="0" cy="481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21"/>
          <p:cNvSpPr txBox="1"/>
          <p:nvPr>
            <p:ph idx="17" type="title"/>
          </p:nvPr>
        </p:nvSpPr>
        <p:spPr>
          <a:xfrm>
            <a:off x="520900" y="3466625"/>
            <a:ext cx="1848600" cy="2790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9" name="Google Shape;219;p21"/>
          <p:cNvSpPr txBox="1"/>
          <p:nvPr>
            <p:ph idx="18" type="subTitle"/>
          </p:nvPr>
        </p:nvSpPr>
        <p:spPr>
          <a:xfrm>
            <a:off x="524135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20" name="Google Shape;220;p21"/>
          <p:cNvSpPr txBox="1"/>
          <p:nvPr>
            <p:ph idx="19" type="title"/>
          </p:nvPr>
        </p:nvSpPr>
        <p:spPr>
          <a:xfrm>
            <a:off x="520900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1" name="Google Shape;221;p21"/>
          <p:cNvSpPr txBox="1"/>
          <p:nvPr>
            <p:ph idx="20" type="subTitle"/>
          </p:nvPr>
        </p:nvSpPr>
        <p:spPr>
          <a:xfrm>
            <a:off x="2374473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22" name="Google Shape;222;p21"/>
          <p:cNvSpPr txBox="1"/>
          <p:nvPr>
            <p:ph idx="21" type="title"/>
          </p:nvPr>
        </p:nvSpPr>
        <p:spPr>
          <a:xfrm>
            <a:off x="2371238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3" name="Google Shape;223;p21"/>
          <p:cNvSpPr txBox="1"/>
          <p:nvPr>
            <p:ph idx="22" type="subTitle"/>
          </p:nvPr>
        </p:nvSpPr>
        <p:spPr>
          <a:xfrm>
            <a:off x="4225138" y="4213928"/>
            <a:ext cx="1764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24" name="Google Shape;224;p21"/>
          <p:cNvSpPr txBox="1"/>
          <p:nvPr>
            <p:ph idx="23" type="title"/>
          </p:nvPr>
        </p:nvSpPr>
        <p:spPr>
          <a:xfrm>
            <a:off x="4222050" y="3745650"/>
            <a:ext cx="1764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5" name="Google Shape;225;p21"/>
          <p:cNvSpPr txBox="1"/>
          <p:nvPr>
            <p:ph idx="24" type="subTitle"/>
          </p:nvPr>
        </p:nvSpPr>
        <p:spPr>
          <a:xfrm>
            <a:off x="6772301" y="4214250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6" name="Google Shape;226;p21"/>
          <p:cNvSpPr txBox="1"/>
          <p:nvPr>
            <p:ph idx="25" type="title"/>
          </p:nvPr>
        </p:nvSpPr>
        <p:spPr>
          <a:xfrm>
            <a:off x="6772300" y="3745650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Gowun Batang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rational Performance">
  <p:cSld name="BLANK_1_5_1"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/>
          <p:nvPr>
            <p:ph type="title"/>
          </p:nvPr>
        </p:nvSpPr>
        <p:spPr>
          <a:xfrm>
            <a:off x="4675375" y="337597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9" name="Google Shape;229;p22"/>
          <p:cNvSpPr txBox="1"/>
          <p:nvPr>
            <p:ph idx="2" type="title"/>
          </p:nvPr>
        </p:nvSpPr>
        <p:spPr>
          <a:xfrm>
            <a:off x="34292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0" name="Google Shape;230;p22"/>
          <p:cNvSpPr txBox="1"/>
          <p:nvPr>
            <p:ph idx="3" type="title"/>
          </p:nvPr>
        </p:nvSpPr>
        <p:spPr>
          <a:xfrm>
            <a:off x="4675375" y="1475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1" name="Google Shape;231;p22"/>
          <p:cNvSpPr txBox="1"/>
          <p:nvPr>
            <p:ph idx="4" type="title"/>
          </p:nvPr>
        </p:nvSpPr>
        <p:spPr>
          <a:xfrm>
            <a:off x="4675375" y="2107788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2" name="Google Shape;232;p22"/>
          <p:cNvSpPr txBox="1"/>
          <p:nvPr>
            <p:ph idx="5" type="title"/>
          </p:nvPr>
        </p:nvSpPr>
        <p:spPr>
          <a:xfrm>
            <a:off x="4675375" y="2740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3" name="Google Shape;233;p22"/>
          <p:cNvSpPr txBox="1"/>
          <p:nvPr>
            <p:ph idx="6" type="title"/>
          </p:nvPr>
        </p:nvSpPr>
        <p:spPr>
          <a:xfrm>
            <a:off x="4675375" y="4007325"/>
            <a:ext cx="10560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4" name="Google Shape;234;p22"/>
          <p:cNvSpPr txBox="1"/>
          <p:nvPr>
            <p:ph idx="7" type="title"/>
          </p:nvPr>
        </p:nvSpPr>
        <p:spPr>
          <a:xfrm>
            <a:off x="34292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5" name="Google Shape;235;p22"/>
          <p:cNvSpPr txBox="1"/>
          <p:nvPr>
            <p:ph idx="8" type="title"/>
          </p:nvPr>
        </p:nvSpPr>
        <p:spPr>
          <a:xfrm>
            <a:off x="34292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6" name="Google Shape;236;p22"/>
          <p:cNvSpPr txBox="1"/>
          <p:nvPr>
            <p:ph idx="9" type="title"/>
          </p:nvPr>
        </p:nvSpPr>
        <p:spPr>
          <a:xfrm>
            <a:off x="34292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7" name="Google Shape;237;p22"/>
          <p:cNvSpPr txBox="1"/>
          <p:nvPr>
            <p:ph idx="13" type="title"/>
          </p:nvPr>
        </p:nvSpPr>
        <p:spPr>
          <a:xfrm>
            <a:off x="34292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8" name="Google Shape;238;p22"/>
          <p:cNvSpPr txBox="1"/>
          <p:nvPr>
            <p:ph idx="14" type="title"/>
          </p:nvPr>
        </p:nvSpPr>
        <p:spPr>
          <a:xfrm>
            <a:off x="21841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9" name="Google Shape;239;p22"/>
          <p:cNvSpPr txBox="1"/>
          <p:nvPr>
            <p:ph idx="15" type="title"/>
          </p:nvPr>
        </p:nvSpPr>
        <p:spPr>
          <a:xfrm>
            <a:off x="21841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0" name="Google Shape;240;p22"/>
          <p:cNvSpPr txBox="1"/>
          <p:nvPr>
            <p:ph idx="16" type="title"/>
          </p:nvPr>
        </p:nvSpPr>
        <p:spPr>
          <a:xfrm>
            <a:off x="21841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1" name="Google Shape;241;p22"/>
          <p:cNvSpPr txBox="1"/>
          <p:nvPr>
            <p:ph idx="17" type="title"/>
          </p:nvPr>
        </p:nvSpPr>
        <p:spPr>
          <a:xfrm>
            <a:off x="21841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2" name="Google Shape;242;p22"/>
          <p:cNvSpPr txBox="1"/>
          <p:nvPr>
            <p:ph idx="18" type="title"/>
          </p:nvPr>
        </p:nvSpPr>
        <p:spPr>
          <a:xfrm>
            <a:off x="21841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43" name="Google Shape;243;p22"/>
          <p:cNvSpPr txBox="1"/>
          <p:nvPr>
            <p:ph idx="19" type="title"/>
          </p:nvPr>
        </p:nvSpPr>
        <p:spPr>
          <a:xfrm>
            <a:off x="522075" y="33755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4" name="Google Shape;244;p22"/>
          <p:cNvSpPr txBox="1"/>
          <p:nvPr>
            <p:ph idx="20" type="title"/>
          </p:nvPr>
        </p:nvSpPr>
        <p:spPr>
          <a:xfrm>
            <a:off x="21831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5" name="Google Shape;245;p22"/>
          <p:cNvSpPr txBox="1"/>
          <p:nvPr>
            <p:ph idx="21" type="title"/>
          </p:nvPr>
        </p:nvSpPr>
        <p:spPr>
          <a:xfrm>
            <a:off x="34292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6" name="Google Shape;246;p22"/>
          <p:cNvSpPr txBox="1"/>
          <p:nvPr>
            <p:ph idx="22" type="title"/>
          </p:nvPr>
        </p:nvSpPr>
        <p:spPr>
          <a:xfrm>
            <a:off x="522075" y="1474600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7" name="Google Shape;247;p22"/>
          <p:cNvSpPr txBox="1"/>
          <p:nvPr>
            <p:ph idx="23" type="title"/>
          </p:nvPr>
        </p:nvSpPr>
        <p:spPr>
          <a:xfrm>
            <a:off x="522075" y="210856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idx="24" type="title"/>
          </p:nvPr>
        </p:nvSpPr>
        <p:spPr>
          <a:xfrm>
            <a:off x="522075" y="27404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9" name="Google Shape;249;p22"/>
          <p:cNvSpPr txBox="1"/>
          <p:nvPr>
            <p:ph idx="25" type="title"/>
          </p:nvPr>
        </p:nvSpPr>
        <p:spPr>
          <a:xfrm>
            <a:off x="522075" y="4005674"/>
            <a:ext cx="1661100" cy="609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0" name="Google Shape;250;p22"/>
          <p:cNvSpPr txBox="1"/>
          <p:nvPr>
            <p:ph idx="26" type="title"/>
          </p:nvPr>
        </p:nvSpPr>
        <p:spPr>
          <a:xfrm>
            <a:off x="5731300" y="147500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1" name="Google Shape;251;p22"/>
          <p:cNvSpPr txBox="1"/>
          <p:nvPr>
            <p:ph idx="27" type="title"/>
          </p:nvPr>
        </p:nvSpPr>
        <p:spPr>
          <a:xfrm>
            <a:off x="5731300" y="2107788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2" name="Google Shape;252;p22"/>
          <p:cNvSpPr txBox="1"/>
          <p:nvPr>
            <p:ph idx="28" type="title"/>
          </p:nvPr>
        </p:nvSpPr>
        <p:spPr>
          <a:xfrm>
            <a:off x="5731300" y="274115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3" name="Google Shape;253;p22"/>
          <p:cNvSpPr txBox="1"/>
          <p:nvPr>
            <p:ph idx="29" type="title"/>
          </p:nvPr>
        </p:nvSpPr>
        <p:spPr>
          <a:xfrm>
            <a:off x="5731300" y="4011450"/>
            <a:ext cx="2891400" cy="603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4" name="Google Shape;254;p2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22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" name="Google Shape;256;p22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57" name="Google Shape;257;p2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" name="Google Shape;258;p2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9" name="Google Shape;259;p22"/>
          <p:cNvSpPr txBox="1"/>
          <p:nvPr>
            <p:ph idx="32" type="title"/>
          </p:nvPr>
        </p:nvSpPr>
        <p:spPr>
          <a:xfrm>
            <a:off x="5731300" y="3374175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0" name="Google Shape;260;p22"/>
          <p:cNvSpPr txBox="1"/>
          <p:nvPr>
            <p:ph idx="33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1">
  <p:cSld name="BLANK_1_1_1_1_1_1_1_1_1_1">
    <p:bg>
      <p:bgPr>
        <a:solidFill>
          <a:schemeClr val="lt2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 txBox="1"/>
          <p:nvPr>
            <p:ph type="title"/>
          </p:nvPr>
        </p:nvSpPr>
        <p:spPr>
          <a:xfrm>
            <a:off x="521250" y="841675"/>
            <a:ext cx="1923300" cy="3842100"/>
          </a:xfrm>
          <a:prstGeom prst="rect">
            <a:avLst/>
          </a:prstGeom>
        </p:spPr>
        <p:txBody>
          <a:bodyPr anchorCtr="0" anchor="t" bIns="91425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3" name="Google Shape;263;p23"/>
          <p:cNvSpPr txBox="1"/>
          <p:nvPr>
            <p:ph idx="2" type="title"/>
          </p:nvPr>
        </p:nvSpPr>
        <p:spPr>
          <a:xfrm>
            <a:off x="24451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3" type="title"/>
          </p:nvPr>
        </p:nvSpPr>
        <p:spPr>
          <a:xfrm>
            <a:off x="467860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5" name="Google Shape;265;p23"/>
          <p:cNvSpPr txBox="1"/>
          <p:nvPr>
            <p:ph idx="4" type="title"/>
          </p:nvPr>
        </p:nvSpPr>
        <p:spPr>
          <a:xfrm>
            <a:off x="69120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244490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67" name="Google Shape;267;p23"/>
          <p:cNvSpPr txBox="1"/>
          <p:nvPr>
            <p:ph idx="5" type="body"/>
          </p:nvPr>
        </p:nvSpPr>
        <p:spPr>
          <a:xfrm>
            <a:off x="691325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68" name="Google Shape;268;p23"/>
          <p:cNvSpPr txBox="1"/>
          <p:nvPr>
            <p:ph idx="6" type="title"/>
          </p:nvPr>
        </p:nvSpPr>
        <p:spPr>
          <a:xfrm>
            <a:off x="75834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9" name="Google Shape;269;p23"/>
          <p:cNvSpPr txBox="1"/>
          <p:nvPr>
            <p:ph idx="7" type="subTitle"/>
          </p:nvPr>
        </p:nvSpPr>
        <p:spPr>
          <a:xfrm>
            <a:off x="69122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0" name="Google Shape;270;p23"/>
          <p:cNvSpPr txBox="1"/>
          <p:nvPr>
            <p:ph idx="8" type="subTitle"/>
          </p:nvPr>
        </p:nvSpPr>
        <p:spPr>
          <a:xfrm>
            <a:off x="69122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1" name="Google Shape;271;p23"/>
          <p:cNvSpPr txBox="1"/>
          <p:nvPr>
            <p:ph idx="9" type="subTitle"/>
          </p:nvPr>
        </p:nvSpPr>
        <p:spPr>
          <a:xfrm>
            <a:off x="69122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2" name="Google Shape;272;p23"/>
          <p:cNvSpPr txBox="1"/>
          <p:nvPr>
            <p:ph idx="13" type="title"/>
          </p:nvPr>
        </p:nvSpPr>
        <p:spPr>
          <a:xfrm>
            <a:off x="75834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3" name="Google Shape;273;p23"/>
          <p:cNvSpPr txBox="1"/>
          <p:nvPr>
            <p:ph idx="14" type="title"/>
          </p:nvPr>
        </p:nvSpPr>
        <p:spPr>
          <a:xfrm>
            <a:off x="75834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4" name="Google Shape;274;p23"/>
          <p:cNvSpPr txBox="1"/>
          <p:nvPr>
            <p:ph idx="15" type="title"/>
          </p:nvPr>
        </p:nvSpPr>
        <p:spPr>
          <a:xfrm>
            <a:off x="85350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5" name="Google Shape;275;p23"/>
          <p:cNvSpPr txBox="1"/>
          <p:nvPr>
            <p:ph idx="16" type="title"/>
          </p:nvPr>
        </p:nvSpPr>
        <p:spPr>
          <a:xfrm>
            <a:off x="85350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6" name="Google Shape;276;p23"/>
          <p:cNvSpPr txBox="1"/>
          <p:nvPr>
            <p:ph idx="17" type="title"/>
          </p:nvPr>
        </p:nvSpPr>
        <p:spPr>
          <a:xfrm>
            <a:off x="85350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77" name="Google Shape;277;p23"/>
          <p:cNvSpPr txBox="1"/>
          <p:nvPr>
            <p:ph idx="18" type="title"/>
          </p:nvPr>
        </p:nvSpPr>
        <p:spPr>
          <a:xfrm>
            <a:off x="53499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8" name="Google Shape;278;p23"/>
          <p:cNvSpPr txBox="1"/>
          <p:nvPr>
            <p:ph idx="19" type="subTitle"/>
          </p:nvPr>
        </p:nvSpPr>
        <p:spPr>
          <a:xfrm>
            <a:off x="46787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79" name="Google Shape;279;p23"/>
          <p:cNvSpPr txBox="1"/>
          <p:nvPr>
            <p:ph idx="20" type="subTitle"/>
          </p:nvPr>
        </p:nvSpPr>
        <p:spPr>
          <a:xfrm>
            <a:off x="46787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0" name="Google Shape;280;p23"/>
          <p:cNvSpPr txBox="1"/>
          <p:nvPr>
            <p:ph idx="21" type="subTitle"/>
          </p:nvPr>
        </p:nvSpPr>
        <p:spPr>
          <a:xfrm>
            <a:off x="46787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1" name="Google Shape;281;p23"/>
          <p:cNvSpPr txBox="1"/>
          <p:nvPr>
            <p:ph idx="22" type="title"/>
          </p:nvPr>
        </p:nvSpPr>
        <p:spPr>
          <a:xfrm>
            <a:off x="53499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2" name="Google Shape;282;p23"/>
          <p:cNvSpPr txBox="1"/>
          <p:nvPr>
            <p:ph idx="23" type="title"/>
          </p:nvPr>
        </p:nvSpPr>
        <p:spPr>
          <a:xfrm>
            <a:off x="53499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3" name="Google Shape;283;p23"/>
          <p:cNvSpPr txBox="1"/>
          <p:nvPr>
            <p:ph idx="24" type="title"/>
          </p:nvPr>
        </p:nvSpPr>
        <p:spPr>
          <a:xfrm>
            <a:off x="3112275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4" name="Google Shape;284;p23"/>
          <p:cNvSpPr txBox="1"/>
          <p:nvPr>
            <p:ph idx="25" type="subTitle"/>
          </p:nvPr>
        </p:nvSpPr>
        <p:spPr>
          <a:xfrm>
            <a:off x="2441100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5" name="Google Shape;285;p23"/>
          <p:cNvSpPr txBox="1"/>
          <p:nvPr>
            <p:ph idx="26" type="subTitle"/>
          </p:nvPr>
        </p:nvSpPr>
        <p:spPr>
          <a:xfrm>
            <a:off x="2441100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6" name="Google Shape;286;p23"/>
          <p:cNvSpPr txBox="1"/>
          <p:nvPr>
            <p:ph idx="27" type="subTitle"/>
          </p:nvPr>
        </p:nvSpPr>
        <p:spPr>
          <a:xfrm>
            <a:off x="2441100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7" name="Google Shape;287;p23"/>
          <p:cNvSpPr txBox="1"/>
          <p:nvPr>
            <p:ph idx="28" type="title"/>
          </p:nvPr>
        </p:nvSpPr>
        <p:spPr>
          <a:xfrm>
            <a:off x="3112275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8" name="Google Shape;288;p23"/>
          <p:cNvSpPr txBox="1"/>
          <p:nvPr/>
        </p:nvSpPr>
        <p:spPr>
          <a:xfrm>
            <a:off x="5762125" y="3346325"/>
            <a:ext cx="6111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8287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Inter Medium"/>
                <a:ea typeface="Inter Medium"/>
                <a:cs typeface="Inter Medium"/>
                <a:sym typeface="Inter Medium"/>
              </a:rPr>
              <a:t>00%</a:t>
            </a:r>
            <a:endParaRPr sz="1000">
              <a:solidFill>
                <a:schemeClr val="lt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89" name="Google Shape;289;p23"/>
          <p:cNvSpPr txBox="1"/>
          <p:nvPr>
            <p:ph idx="2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0" name="Google Shape;290;p23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1" name="Google Shape;291;p23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292" name="Google Shape;292;p2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3" name="Google Shape;293;p2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4" name="Google Shape;294;p23"/>
          <p:cNvSpPr txBox="1"/>
          <p:nvPr>
            <p:ph idx="32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95" name="Google Shape;295;p23"/>
          <p:cNvSpPr txBox="1"/>
          <p:nvPr>
            <p:ph idx="33" type="title"/>
          </p:nvPr>
        </p:nvSpPr>
        <p:spPr>
          <a:xfrm>
            <a:off x="3112275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34" type="title"/>
          </p:nvPr>
        </p:nvSpPr>
        <p:spPr>
          <a:xfrm>
            <a:off x="4067600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5" type="title"/>
          </p:nvPr>
        </p:nvSpPr>
        <p:spPr>
          <a:xfrm>
            <a:off x="4067600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36" type="title"/>
          </p:nvPr>
        </p:nvSpPr>
        <p:spPr>
          <a:xfrm>
            <a:off x="4067600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37" type="title"/>
          </p:nvPr>
        </p:nvSpPr>
        <p:spPr>
          <a:xfrm>
            <a:off x="63015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00" name="Google Shape;300;p23"/>
          <p:cNvSpPr txBox="1"/>
          <p:nvPr>
            <p:ph idx="38" type="title"/>
          </p:nvPr>
        </p:nvSpPr>
        <p:spPr>
          <a:xfrm>
            <a:off x="63015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01" name="Google Shape;301;p23"/>
          <p:cNvSpPr txBox="1"/>
          <p:nvPr>
            <p:ph idx="39" type="title"/>
          </p:nvPr>
        </p:nvSpPr>
        <p:spPr>
          <a:xfrm>
            <a:off x="63015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status">
  <p:cSld name="BLANK_1_1_1_1_1_1_1_2_2">
    <p:bg>
      <p:bgPr>
        <a:solidFill>
          <a:schemeClr val="dk2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24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05" name="Google Shape;305;p2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6" name="Google Shape;306;p2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7" name="Google Shape;307;p24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4" type="subTitle"/>
          </p:nvPr>
        </p:nvSpPr>
        <p:spPr>
          <a:xfrm>
            <a:off x="13035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10" name="Google Shape;310;p24"/>
          <p:cNvSpPr txBox="1"/>
          <p:nvPr>
            <p:ph idx="5" type="subTitle"/>
          </p:nvPr>
        </p:nvSpPr>
        <p:spPr>
          <a:xfrm>
            <a:off x="52234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11" name="Google Shape;311;p24"/>
          <p:cNvSpPr txBox="1"/>
          <p:nvPr>
            <p:ph idx="6" type="subTitle"/>
          </p:nvPr>
        </p:nvSpPr>
        <p:spPr>
          <a:xfrm>
            <a:off x="1285875" y="335560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7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8" type="subTitle"/>
          </p:nvPr>
        </p:nvSpPr>
        <p:spPr>
          <a:xfrm>
            <a:off x="1285875" y="369023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9" type="subTitle"/>
          </p:nvPr>
        </p:nvSpPr>
        <p:spPr>
          <a:xfrm>
            <a:off x="1285875" y="402938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13" type="subTitle"/>
          </p:nvPr>
        </p:nvSpPr>
        <p:spPr>
          <a:xfrm>
            <a:off x="1285875" y="436855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4" type="subTitle"/>
          </p:nvPr>
        </p:nvSpPr>
        <p:spPr>
          <a:xfrm>
            <a:off x="34157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17" name="Google Shape;317;p24"/>
          <p:cNvSpPr txBox="1"/>
          <p:nvPr>
            <p:ph idx="15" type="subTitle"/>
          </p:nvPr>
        </p:nvSpPr>
        <p:spPr>
          <a:xfrm>
            <a:off x="34157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6" type="subTitle"/>
          </p:nvPr>
        </p:nvSpPr>
        <p:spPr>
          <a:xfrm>
            <a:off x="34157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7" type="subTitle"/>
          </p:nvPr>
        </p:nvSpPr>
        <p:spPr>
          <a:xfrm>
            <a:off x="34157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8" type="subTitle"/>
          </p:nvPr>
        </p:nvSpPr>
        <p:spPr>
          <a:xfrm>
            <a:off x="738300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21" name="Google Shape;321;p24"/>
          <p:cNvSpPr txBox="1"/>
          <p:nvPr>
            <p:ph idx="19" type="subTitle"/>
          </p:nvPr>
        </p:nvSpPr>
        <p:spPr>
          <a:xfrm>
            <a:off x="738300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22" name="Google Shape;322;p24"/>
          <p:cNvSpPr txBox="1"/>
          <p:nvPr>
            <p:ph idx="20" type="subTitle"/>
          </p:nvPr>
        </p:nvSpPr>
        <p:spPr>
          <a:xfrm>
            <a:off x="738300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23" name="Google Shape;323;p24"/>
          <p:cNvSpPr txBox="1"/>
          <p:nvPr>
            <p:ph idx="21" type="subTitle"/>
          </p:nvPr>
        </p:nvSpPr>
        <p:spPr>
          <a:xfrm>
            <a:off x="738300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24" name="Google Shape;324;p24"/>
          <p:cNvSpPr txBox="1"/>
          <p:nvPr>
            <p:ph idx="22" type="subTitle"/>
          </p:nvPr>
        </p:nvSpPr>
        <p:spPr>
          <a:xfrm>
            <a:off x="52234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25" name="Google Shape;325;p24"/>
          <p:cNvSpPr txBox="1"/>
          <p:nvPr>
            <p:ph idx="23" type="subTitle"/>
          </p:nvPr>
        </p:nvSpPr>
        <p:spPr>
          <a:xfrm>
            <a:off x="52234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26" name="Google Shape;326;p24"/>
          <p:cNvSpPr txBox="1"/>
          <p:nvPr>
            <p:ph idx="24" type="subTitle"/>
          </p:nvPr>
        </p:nvSpPr>
        <p:spPr>
          <a:xfrm>
            <a:off x="52234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27" name="Google Shape;327;p24"/>
          <p:cNvSpPr txBox="1"/>
          <p:nvPr>
            <p:ph idx="25" type="subTitle"/>
          </p:nvPr>
        </p:nvSpPr>
        <p:spPr>
          <a:xfrm>
            <a:off x="52234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28" name="Google Shape;328;p24"/>
          <p:cNvSpPr txBox="1"/>
          <p:nvPr>
            <p:ph idx="26" type="body"/>
          </p:nvPr>
        </p:nvSpPr>
        <p:spPr>
          <a:xfrm>
            <a:off x="1285875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24"/>
          <p:cNvSpPr txBox="1"/>
          <p:nvPr>
            <p:ph idx="27" type="body"/>
          </p:nvPr>
        </p:nvSpPr>
        <p:spPr>
          <a:xfrm>
            <a:off x="5223450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821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deadline">
  <p:cSld name="BLANK_1_1_1_1_1_1_1_2">
    <p:bg>
      <p:bgPr>
        <a:solidFill>
          <a:schemeClr val="lt2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5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2" name="Google Shape;332;p25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333" name="Google Shape;333;p2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4" name="Google Shape;334;p2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5" name="Google Shape;335;p25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6" name="Google Shape;336;p2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7" name="Google Shape;337;p25"/>
          <p:cNvSpPr txBox="1"/>
          <p:nvPr>
            <p:ph idx="4" type="body"/>
          </p:nvPr>
        </p:nvSpPr>
        <p:spPr>
          <a:xfrm>
            <a:off x="1285875" y="1558900"/>
            <a:ext cx="2803800" cy="24990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38" name="Google Shape;338;p25"/>
          <p:cNvSpPr txBox="1"/>
          <p:nvPr>
            <p:ph idx="5" type="subTitle"/>
          </p:nvPr>
        </p:nvSpPr>
        <p:spPr>
          <a:xfrm>
            <a:off x="5196350" y="1462025"/>
            <a:ext cx="2307600" cy="20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39" name="Google Shape;339;p25"/>
          <p:cNvSpPr txBox="1"/>
          <p:nvPr>
            <p:ph idx="6" type="subTitle"/>
          </p:nvPr>
        </p:nvSpPr>
        <p:spPr>
          <a:xfrm>
            <a:off x="5196350" y="1991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40" name="Google Shape;340;p25"/>
          <p:cNvSpPr txBox="1"/>
          <p:nvPr>
            <p:ph idx="7" type="subTitle"/>
          </p:nvPr>
        </p:nvSpPr>
        <p:spPr>
          <a:xfrm>
            <a:off x="5196350" y="2700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41" name="Google Shape;341;p25"/>
          <p:cNvSpPr txBox="1"/>
          <p:nvPr>
            <p:ph idx="8" type="subTitle"/>
          </p:nvPr>
        </p:nvSpPr>
        <p:spPr>
          <a:xfrm>
            <a:off x="5196350" y="352022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42" name="Google Shape;342;p25"/>
          <p:cNvSpPr txBox="1"/>
          <p:nvPr>
            <p:ph idx="9" type="subTitle"/>
          </p:nvPr>
        </p:nvSpPr>
        <p:spPr>
          <a:xfrm>
            <a:off x="5196350" y="42640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343" name="Google Shape;343;p25"/>
          <p:cNvSpPr txBox="1"/>
          <p:nvPr>
            <p:ph idx="13" type="body"/>
          </p:nvPr>
        </p:nvSpPr>
        <p:spPr>
          <a:xfrm>
            <a:off x="6165050" y="18458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4" name="Google Shape;344;p25"/>
          <p:cNvSpPr txBox="1"/>
          <p:nvPr>
            <p:ph idx="14" type="body"/>
          </p:nvPr>
        </p:nvSpPr>
        <p:spPr>
          <a:xfrm>
            <a:off x="6165050" y="26310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5" name="Google Shape;345;p25"/>
          <p:cNvSpPr txBox="1"/>
          <p:nvPr>
            <p:ph idx="15" type="body"/>
          </p:nvPr>
        </p:nvSpPr>
        <p:spPr>
          <a:xfrm>
            <a:off x="6165050" y="337487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6" name="Google Shape;346;p25"/>
          <p:cNvSpPr txBox="1"/>
          <p:nvPr>
            <p:ph idx="16" type="body"/>
          </p:nvPr>
        </p:nvSpPr>
        <p:spPr>
          <a:xfrm>
            <a:off x="6165050" y="41187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47" name="Google Shape;347;p25"/>
          <p:cNvSpPr txBox="1"/>
          <p:nvPr>
            <p:ph idx="17" type="subTitle"/>
          </p:nvPr>
        </p:nvSpPr>
        <p:spPr>
          <a:xfrm>
            <a:off x="1356350" y="4384150"/>
            <a:ext cx="2413200" cy="202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i="1"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48" name="Google Shape;348;p25"/>
          <p:cNvSpPr txBox="1"/>
          <p:nvPr>
            <p:ph idx="18" type="subTitle"/>
          </p:nvPr>
        </p:nvSpPr>
        <p:spPr>
          <a:xfrm>
            <a:off x="1042428" y="338324"/>
            <a:ext cx="5186400" cy="329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">
  <p:cSld name="BLANK_1_1_1_1_1_1_1_2_3">
    <p:bg>
      <p:bgPr>
        <a:solidFill>
          <a:schemeClr val="lt2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26"/>
          <p:cNvGrpSpPr/>
          <p:nvPr/>
        </p:nvGrpSpPr>
        <p:grpSpPr>
          <a:xfrm rot="5400000">
            <a:off x="596727" y="776873"/>
            <a:ext cx="369896" cy="333900"/>
            <a:chOff x="96076" y="654376"/>
            <a:chExt cx="369896" cy="333900"/>
          </a:xfrm>
        </p:grpSpPr>
        <p:cxnSp>
          <p:nvCxnSpPr>
            <p:cNvPr id="351" name="Google Shape;351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52" name="Google Shape;352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54" name="Google Shape;354;p26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55" name="Google Shape;355;p2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26"/>
          <p:cNvCxnSpPr/>
          <p:nvPr/>
        </p:nvCxnSpPr>
        <p:spPr>
          <a:xfrm>
            <a:off x="1045950" y="334900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2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2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9" name="Google Shape;359;p26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2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1" name="Google Shape;361;p26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">
    <p:bg>
      <p:bgPr>
        <a:solidFill>
          <a:schemeClr val="lt2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7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64" name="Google Shape;364;p27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65" name="Google Shape;365;p27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66" name="Google Shape;366;p27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67" name="Google Shape;367;p2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8" name="Google Shape;368;p2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9" name="Google Shape;369;p27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 2">
  <p:cSld name="BLANK_1_2">
    <p:bg>
      <p:bgPr>
        <a:solidFill>
          <a:schemeClr val="dk2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28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3" name="Google Shape;373;p2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2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75" name="Google Shape;375;p2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6" name="Google Shape;376;p2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7" name="Google Shape;377;p2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8" name="Google Shape;378;p2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9" name="Google Shape;379;p2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">
  <p:cSld name="BLANK_1_1_1_1_1_1_1_1_2">
    <p:bg>
      <p:bgPr>
        <a:solidFill>
          <a:schemeClr val="lt2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9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382" name="Google Shape;382;p29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83" name="Google Shape;383;p29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84" name="Google Shape;384;p29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85" name="Google Shape;385;p2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6" name="Google Shape;386;p2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7" name="Google Shape;387;p29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8" name="Google Shape;388;p2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9" name="Google Shape;389;p29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391" name="Google Shape;391;p29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Growth">
  <p:cSld name="CUSTOM_4">
    <p:bg>
      <p:bgPr>
        <a:solidFill>
          <a:schemeClr val="lt2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0"/>
          <p:cNvSpPr txBox="1"/>
          <p:nvPr>
            <p:ph idx="1" type="body"/>
          </p:nvPr>
        </p:nvSpPr>
        <p:spPr>
          <a:xfrm>
            <a:off x="6270725" y="3025600"/>
            <a:ext cx="2874600" cy="14247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95" name="Google Shape;395;p30"/>
          <p:cNvSpPr txBox="1"/>
          <p:nvPr>
            <p:ph idx="2" type="body"/>
          </p:nvPr>
        </p:nvSpPr>
        <p:spPr>
          <a:xfrm>
            <a:off x="3403050" y="2668875"/>
            <a:ext cx="2868000" cy="17814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96" name="Google Shape;396;p30"/>
          <p:cNvSpPr txBox="1"/>
          <p:nvPr>
            <p:ph idx="3" type="body"/>
          </p:nvPr>
        </p:nvSpPr>
        <p:spPr>
          <a:xfrm>
            <a:off x="521250" y="3426700"/>
            <a:ext cx="2880300" cy="10236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7" name="Google Shape;397;p3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98" name="Google Shape;398;p30"/>
          <p:cNvCxnSpPr/>
          <p:nvPr/>
        </p:nvCxnSpPr>
        <p:spPr>
          <a:xfrm>
            <a:off x="3401654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9" name="Google Shape;399;p30"/>
          <p:cNvCxnSpPr/>
          <p:nvPr/>
        </p:nvCxnSpPr>
        <p:spPr>
          <a:xfrm>
            <a:off x="6271043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0" name="Google Shape;400;p30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01" name="Google Shape;401;p30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02" name="Google Shape;402;p30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403" name="Google Shape;403;p3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4" name="Google Shape;404;p3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5" name="Google Shape;405;p3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6" name="Google Shape;406;p3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7" name="Google Shape;407;p3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8" name="Google Shape;408;p30"/>
          <p:cNvSpPr txBox="1"/>
          <p:nvPr>
            <p:ph idx="7" type="title"/>
          </p:nvPr>
        </p:nvSpPr>
        <p:spPr>
          <a:xfrm>
            <a:off x="521250" y="2093850"/>
            <a:ext cx="28785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409" name="Google Shape;409;p30"/>
          <p:cNvSpPr txBox="1"/>
          <p:nvPr>
            <p:ph idx="8" type="subTitle"/>
          </p:nvPr>
        </p:nvSpPr>
        <p:spPr>
          <a:xfrm>
            <a:off x="521250" y="2976675"/>
            <a:ext cx="28803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10" name="Google Shape;410;p30"/>
          <p:cNvSpPr txBox="1"/>
          <p:nvPr>
            <p:ph idx="9" type="title"/>
          </p:nvPr>
        </p:nvSpPr>
        <p:spPr>
          <a:xfrm>
            <a:off x="3400925" y="1336050"/>
            <a:ext cx="28680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411" name="Google Shape;411;p30"/>
          <p:cNvSpPr txBox="1"/>
          <p:nvPr>
            <p:ph idx="13" type="subTitle"/>
          </p:nvPr>
        </p:nvSpPr>
        <p:spPr>
          <a:xfrm>
            <a:off x="3400925" y="2218875"/>
            <a:ext cx="28698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12" name="Google Shape;412;p30"/>
          <p:cNvSpPr txBox="1"/>
          <p:nvPr>
            <p:ph idx="14" type="title"/>
          </p:nvPr>
        </p:nvSpPr>
        <p:spPr>
          <a:xfrm>
            <a:off x="6271375" y="1172250"/>
            <a:ext cx="2872800" cy="1281900"/>
          </a:xfrm>
          <a:prstGeom prst="rect">
            <a:avLst/>
          </a:prstGeom>
        </p:spPr>
        <p:txBody>
          <a:bodyPr anchorCtr="0" anchor="b" bIns="274300" lIns="18287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413" name="Google Shape;413;p30"/>
          <p:cNvSpPr txBox="1"/>
          <p:nvPr>
            <p:ph idx="15" type="subTitle"/>
          </p:nvPr>
        </p:nvSpPr>
        <p:spPr>
          <a:xfrm>
            <a:off x="6271375" y="2021749"/>
            <a:ext cx="2874600" cy="4329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14" name="Google Shape;414;p30"/>
          <p:cNvSpPr txBox="1"/>
          <p:nvPr>
            <p:ph idx="16" type="subTitle"/>
          </p:nvPr>
        </p:nvSpPr>
        <p:spPr>
          <a:xfrm>
            <a:off x="6271125" y="2455800"/>
            <a:ext cx="2874600" cy="3324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15" name="Google Shape;415;p30"/>
          <p:cNvSpPr txBox="1"/>
          <p:nvPr>
            <p:ph idx="17" type="subTitle"/>
          </p:nvPr>
        </p:nvSpPr>
        <p:spPr>
          <a:xfrm>
            <a:off x="6271125" y="2840775"/>
            <a:ext cx="2874600" cy="1848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416" name="Google Shape;416;p30"/>
          <p:cNvSpPr txBox="1"/>
          <p:nvPr>
            <p:ph idx="18" type="title"/>
          </p:nvPr>
        </p:nvSpPr>
        <p:spPr>
          <a:xfrm>
            <a:off x="6271375" y="4552825"/>
            <a:ext cx="28728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17" name="Google Shape;417;p30"/>
          <p:cNvSpPr txBox="1"/>
          <p:nvPr>
            <p:ph idx="19" type="title"/>
          </p:nvPr>
        </p:nvSpPr>
        <p:spPr>
          <a:xfrm>
            <a:off x="3401750" y="4552825"/>
            <a:ext cx="28680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18" name="Google Shape;418;p30"/>
          <p:cNvSpPr txBox="1"/>
          <p:nvPr>
            <p:ph idx="20" type="title"/>
          </p:nvPr>
        </p:nvSpPr>
        <p:spPr>
          <a:xfrm>
            <a:off x="521625" y="4552825"/>
            <a:ext cx="28785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Priorities">
  <p:cSld name="CUSTOM_5">
    <p:bg>
      <p:bgPr>
        <a:solidFill>
          <a:schemeClr val="lt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1"/>
          <p:cNvSpPr txBox="1"/>
          <p:nvPr>
            <p:ph idx="1" type="body"/>
          </p:nvPr>
        </p:nvSpPr>
        <p:spPr>
          <a:xfrm>
            <a:off x="1043525" y="2532675"/>
            <a:ext cx="1958400" cy="10014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421" name="Google Shape;421;p31"/>
          <p:cNvCxnSpPr/>
          <p:nvPr/>
        </p:nvCxnSpPr>
        <p:spPr>
          <a:xfrm>
            <a:off x="8622700" y="334950"/>
            <a:ext cx="0" cy="4805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2" name="Google Shape;422;p31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3" name="Google Shape;423;p31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4" name="Google Shape;424;p31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425" name="Google Shape;425;p3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6" name="Google Shape;426;p3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7" name="Google Shape;427;p3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8" name="Google Shape;428;p31"/>
          <p:cNvSpPr txBox="1"/>
          <p:nvPr>
            <p:ph type="title"/>
          </p:nvPr>
        </p:nvSpPr>
        <p:spPr>
          <a:xfrm>
            <a:off x="3003325" y="6152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9" name="Google Shape;429;p31"/>
          <p:cNvSpPr txBox="1"/>
          <p:nvPr>
            <p:ph idx="5" type="title"/>
          </p:nvPr>
        </p:nvSpPr>
        <p:spPr>
          <a:xfrm>
            <a:off x="3003325" y="9619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0" name="Google Shape;430;p31"/>
          <p:cNvSpPr txBox="1"/>
          <p:nvPr>
            <p:ph idx="6" type="title"/>
          </p:nvPr>
        </p:nvSpPr>
        <p:spPr>
          <a:xfrm>
            <a:off x="3003325" y="13108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1" name="Google Shape;431;p31"/>
          <p:cNvSpPr txBox="1"/>
          <p:nvPr>
            <p:ph idx="7" type="title"/>
          </p:nvPr>
        </p:nvSpPr>
        <p:spPr>
          <a:xfrm>
            <a:off x="3003325" y="38207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2" name="Google Shape;432;p31"/>
          <p:cNvSpPr txBox="1"/>
          <p:nvPr>
            <p:ph idx="8" type="title"/>
          </p:nvPr>
        </p:nvSpPr>
        <p:spPr>
          <a:xfrm>
            <a:off x="3003325" y="41675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3" name="Google Shape;433;p31"/>
          <p:cNvSpPr txBox="1"/>
          <p:nvPr>
            <p:ph idx="9" type="title"/>
          </p:nvPr>
        </p:nvSpPr>
        <p:spPr>
          <a:xfrm>
            <a:off x="3003325" y="45163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4" name="Google Shape;434;p31"/>
          <p:cNvSpPr txBox="1"/>
          <p:nvPr>
            <p:ph idx="13" type="title"/>
          </p:nvPr>
        </p:nvSpPr>
        <p:spPr>
          <a:xfrm>
            <a:off x="3003325" y="22262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5" name="Google Shape;435;p31"/>
          <p:cNvSpPr txBox="1"/>
          <p:nvPr>
            <p:ph idx="14" type="title"/>
          </p:nvPr>
        </p:nvSpPr>
        <p:spPr>
          <a:xfrm>
            <a:off x="3003325" y="257301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6" name="Google Shape;436;p31"/>
          <p:cNvSpPr txBox="1"/>
          <p:nvPr>
            <p:ph idx="15" type="title"/>
          </p:nvPr>
        </p:nvSpPr>
        <p:spPr>
          <a:xfrm>
            <a:off x="3003325" y="29218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7" name="Google Shape;437;p31"/>
          <p:cNvSpPr txBox="1"/>
          <p:nvPr>
            <p:ph idx="16" type="subTitle"/>
          </p:nvPr>
        </p:nvSpPr>
        <p:spPr>
          <a:xfrm>
            <a:off x="5824413" y="6130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8" name="Google Shape;438;p31"/>
          <p:cNvSpPr txBox="1"/>
          <p:nvPr>
            <p:ph idx="17" type="subTitle"/>
          </p:nvPr>
        </p:nvSpPr>
        <p:spPr>
          <a:xfrm>
            <a:off x="5824413" y="9619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9" name="Google Shape;439;p31"/>
          <p:cNvSpPr txBox="1"/>
          <p:nvPr>
            <p:ph idx="18" type="subTitle"/>
          </p:nvPr>
        </p:nvSpPr>
        <p:spPr>
          <a:xfrm>
            <a:off x="5824413" y="131077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0" name="Google Shape;440;p31"/>
          <p:cNvSpPr txBox="1"/>
          <p:nvPr>
            <p:ph idx="19" type="subTitle"/>
          </p:nvPr>
        </p:nvSpPr>
        <p:spPr>
          <a:xfrm>
            <a:off x="5824413" y="22252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1" name="Google Shape;441;p31"/>
          <p:cNvSpPr txBox="1"/>
          <p:nvPr>
            <p:ph idx="20" type="subTitle"/>
          </p:nvPr>
        </p:nvSpPr>
        <p:spPr>
          <a:xfrm>
            <a:off x="5824413" y="25741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2" name="Google Shape;442;p31"/>
          <p:cNvSpPr txBox="1"/>
          <p:nvPr>
            <p:ph idx="21" type="subTitle"/>
          </p:nvPr>
        </p:nvSpPr>
        <p:spPr>
          <a:xfrm>
            <a:off x="5824413" y="2922938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3" name="Google Shape;443;p31"/>
          <p:cNvSpPr txBox="1"/>
          <p:nvPr>
            <p:ph idx="22" type="subTitle"/>
          </p:nvPr>
        </p:nvSpPr>
        <p:spPr>
          <a:xfrm>
            <a:off x="5824413" y="38186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3" type="subTitle"/>
          </p:nvPr>
        </p:nvSpPr>
        <p:spPr>
          <a:xfrm>
            <a:off x="5824413" y="41675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24" type="subTitle"/>
          </p:nvPr>
        </p:nvSpPr>
        <p:spPr>
          <a:xfrm>
            <a:off x="5824413" y="45163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25" type="title"/>
          </p:nvPr>
        </p:nvSpPr>
        <p:spPr>
          <a:xfrm>
            <a:off x="1045225" y="3545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47" name="Google Shape;447;p31"/>
          <p:cNvSpPr txBox="1"/>
          <p:nvPr>
            <p:ph idx="26" type="body"/>
          </p:nvPr>
        </p:nvSpPr>
        <p:spPr>
          <a:xfrm>
            <a:off x="1043525" y="4174000"/>
            <a:ext cx="1958400" cy="9591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48" name="Google Shape;448;p31"/>
          <p:cNvSpPr txBox="1"/>
          <p:nvPr>
            <p:ph idx="27" type="title"/>
          </p:nvPr>
        </p:nvSpPr>
        <p:spPr>
          <a:xfrm>
            <a:off x="1045225" y="350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49" name="Google Shape;449;p31"/>
          <p:cNvSpPr txBox="1"/>
          <p:nvPr>
            <p:ph idx="28" type="title"/>
          </p:nvPr>
        </p:nvSpPr>
        <p:spPr>
          <a:xfrm>
            <a:off x="1045225" y="1945600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50" name="Google Shape;450;p31"/>
          <p:cNvSpPr txBox="1"/>
          <p:nvPr>
            <p:ph idx="29" type="body"/>
          </p:nvPr>
        </p:nvSpPr>
        <p:spPr>
          <a:xfrm>
            <a:off x="1043513" y="962025"/>
            <a:ext cx="1958400" cy="9729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olutions">
  <p:cSld name="CUSTOM_6">
    <p:bg>
      <p:bgPr>
        <a:solidFill>
          <a:schemeClr val="lt2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2"/>
          <p:cNvSpPr txBox="1"/>
          <p:nvPr>
            <p:ph type="title"/>
          </p:nvPr>
        </p:nvSpPr>
        <p:spPr>
          <a:xfrm>
            <a:off x="5481500" y="3864550"/>
            <a:ext cx="4983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SemiBold"/>
              <a:buChar char="●"/>
              <a:defRPr sz="1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3" name="Google Shape;453;p32"/>
          <p:cNvSpPr txBox="1"/>
          <p:nvPr>
            <p:ph idx="2" type="title"/>
          </p:nvPr>
        </p:nvSpPr>
        <p:spPr>
          <a:xfrm>
            <a:off x="5481500" y="13091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4" name="Google Shape;454;p32"/>
          <p:cNvSpPr txBox="1"/>
          <p:nvPr>
            <p:ph idx="3" type="title"/>
          </p:nvPr>
        </p:nvSpPr>
        <p:spPr>
          <a:xfrm>
            <a:off x="5481500" y="32248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5" name="Google Shape;455;p32"/>
          <p:cNvSpPr txBox="1"/>
          <p:nvPr>
            <p:ph idx="4" type="title"/>
          </p:nvPr>
        </p:nvSpPr>
        <p:spPr>
          <a:xfrm>
            <a:off x="5481500" y="2596100"/>
            <a:ext cx="4983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6" name="Google Shape;456;p32"/>
          <p:cNvSpPr txBox="1"/>
          <p:nvPr>
            <p:ph idx="5" type="title"/>
          </p:nvPr>
        </p:nvSpPr>
        <p:spPr>
          <a:xfrm>
            <a:off x="5481500" y="1949300"/>
            <a:ext cx="498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7" name="Google Shape;457;p32"/>
          <p:cNvSpPr txBox="1"/>
          <p:nvPr>
            <p:ph idx="6" type="title"/>
          </p:nvPr>
        </p:nvSpPr>
        <p:spPr>
          <a:xfrm>
            <a:off x="5481475" y="4504275"/>
            <a:ext cx="4983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58" name="Google Shape;458;p32"/>
          <p:cNvSpPr txBox="1"/>
          <p:nvPr>
            <p:ph idx="1" type="body"/>
          </p:nvPr>
        </p:nvSpPr>
        <p:spPr>
          <a:xfrm>
            <a:off x="2187950" y="1307550"/>
            <a:ext cx="3181200" cy="128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59" name="Google Shape;459;p32"/>
          <p:cNvSpPr txBox="1"/>
          <p:nvPr>
            <p:ph idx="7" type="body"/>
          </p:nvPr>
        </p:nvSpPr>
        <p:spPr>
          <a:xfrm>
            <a:off x="2187950" y="3864550"/>
            <a:ext cx="3181200" cy="12792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60" name="Google Shape;460;p32"/>
          <p:cNvSpPr txBox="1"/>
          <p:nvPr>
            <p:ph idx="8" type="body"/>
          </p:nvPr>
        </p:nvSpPr>
        <p:spPr>
          <a:xfrm>
            <a:off x="2187950" y="2596100"/>
            <a:ext cx="3181200" cy="1268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461" name="Google Shape;461;p32"/>
          <p:cNvCxnSpPr/>
          <p:nvPr/>
        </p:nvCxnSpPr>
        <p:spPr>
          <a:xfrm rot="10800000">
            <a:off x="520175" y="1307575"/>
            <a:ext cx="8624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2" name="Google Shape;462;p32"/>
          <p:cNvSpPr txBox="1"/>
          <p:nvPr>
            <p:ph idx="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63" name="Google Shape;463;p32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64" name="Google Shape;464;p32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cxnSp>
        <p:nvCxnSpPr>
          <p:cNvPr id="465" name="Google Shape;465;p3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6" name="Google Shape;466;p3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7" name="Google Shape;467;p3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8" name="Google Shape;468;p32"/>
          <p:cNvSpPr txBox="1"/>
          <p:nvPr>
            <p:ph idx="15" type="title"/>
          </p:nvPr>
        </p:nvSpPr>
        <p:spPr>
          <a:xfrm flipH="1">
            <a:off x="521275" y="347825"/>
            <a:ext cx="6252600" cy="9726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69" name="Google Shape;469;p32"/>
          <p:cNvSpPr txBox="1"/>
          <p:nvPr>
            <p:ph idx="16" type="title"/>
          </p:nvPr>
        </p:nvSpPr>
        <p:spPr>
          <a:xfrm>
            <a:off x="521275" y="1307500"/>
            <a:ext cx="1666500" cy="12885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17" type="title"/>
          </p:nvPr>
        </p:nvSpPr>
        <p:spPr>
          <a:xfrm>
            <a:off x="521275" y="2595800"/>
            <a:ext cx="1666500" cy="12687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8" type="title"/>
          </p:nvPr>
        </p:nvSpPr>
        <p:spPr>
          <a:xfrm>
            <a:off x="521275" y="3866800"/>
            <a:ext cx="1666500" cy="12768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19" type="subTitle"/>
          </p:nvPr>
        </p:nvSpPr>
        <p:spPr>
          <a:xfrm>
            <a:off x="6092100" y="1950763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3" name="Google Shape;473;p32"/>
          <p:cNvSpPr txBox="1"/>
          <p:nvPr>
            <p:ph idx="20" type="subTitle"/>
          </p:nvPr>
        </p:nvSpPr>
        <p:spPr>
          <a:xfrm>
            <a:off x="6092100" y="2595825"/>
            <a:ext cx="29421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4" name="Google Shape;474;p32"/>
          <p:cNvSpPr txBox="1"/>
          <p:nvPr>
            <p:ph idx="21" type="subTitle"/>
          </p:nvPr>
        </p:nvSpPr>
        <p:spPr>
          <a:xfrm>
            <a:off x="6092100" y="3225925"/>
            <a:ext cx="29421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5" name="Google Shape;475;p32"/>
          <p:cNvSpPr txBox="1"/>
          <p:nvPr>
            <p:ph idx="22" type="subTitle"/>
          </p:nvPr>
        </p:nvSpPr>
        <p:spPr>
          <a:xfrm>
            <a:off x="6092100" y="3863525"/>
            <a:ext cx="29421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6" name="Google Shape;476;p32"/>
          <p:cNvSpPr txBox="1"/>
          <p:nvPr>
            <p:ph idx="23" type="subTitle"/>
          </p:nvPr>
        </p:nvSpPr>
        <p:spPr>
          <a:xfrm>
            <a:off x="6092100" y="4498790"/>
            <a:ext cx="29421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7" name="Google Shape;477;p32"/>
          <p:cNvSpPr txBox="1"/>
          <p:nvPr>
            <p:ph idx="24" type="subTitle"/>
          </p:nvPr>
        </p:nvSpPr>
        <p:spPr>
          <a:xfrm>
            <a:off x="6092100" y="1305550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">
  <p:cSld name="CUSTOM_7">
    <p:bg>
      <p:bgPr>
        <a:solidFill>
          <a:schemeClr val="lt2"/>
        </a:solid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 txBox="1"/>
          <p:nvPr>
            <p:ph idx="1" type="body"/>
          </p:nvPr>
        </p:nvSpPr>
        <p:spPr>
          <a:xfrm>
            <a:off x="523425" y="3593825"/>
            <a:ext cx="17844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0" name="Google Shape;480;p33"/>
          <p:cNvSpPr txBox="1"/>
          <p:nvPr>
            <p:ph type="title"/>
          </p:nvPr>
        </p:nvSpPr>
        <p:spPr>
          <a:xfrm>
            <a:off x="521250" y="3244950"/>
            <a:ext cx="1786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1" name="Google Shape;481;p33"/>
          <p:cNvSpPr txBox="1"/>
          <p:nvPr>
            <p:ph idx="2" type="body"/>
          </p:nvPr>
        </p:nvSpPr>
        <p:spPr>
          <a:xfrm>
            <a:off x="2679589" y="3593825"/>
            <a:ext cx="19791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2" name="Google Shape;482;p33"/>
          <p:cNvSpPr txBox="1"/>
          <p:nvPr>
            <p:ph idx="3" type="title"/>
          </p:nvPr>
        </p:nvSpPr>
        <p:spPr>
          <a:xfrm>
            <a:off x="2677176" y="3244950"/>
            <a:ext cx="1981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3" name="Google Shape;483;p33"/>
          <p:cNvSpPr txBox="1"/>
          <p:nvPr>
            <p:ph idx="4" type="body"/>
          </p:nvPr>
        </p:nvSpPr>
        <p:spPr>
          <a:xfrm>
            <a:off x="4834747" y="3593825"/>
            <a:ext cx="17823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4" name="Google Shape;484;p33"/>
          <p:cNvSpPr txBox="1"/>
          <p:nvPr>
            <p:ph idx="5" type="title"/>
          </p:nvPr>
        </p:nvSpPr>
        <p:spPr>
          <a:xfrm>
            <a:off x="4832575" y="3244950"/>
            <a:ext cx="17844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5" name="Google Shape;485;p33"/>
          <p:cNvSpPr txBox="1"/>
          <p:nvPr>
            <p:ph idx="6" type="body"/>
          </p:nvPr>
        </p:nvSpPr>
        <p:spPr>
          <a:xfrm>
            <a:off x="6991393" y="3593825"/>
            <a:ext cx="17787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6" name="Google Shape;486;p33"/>
          <p:cNvSpPr txBox="1"/>
          <p:nvPr>
            <p:ph idx="7" type="title"/>
          </p:nvPr>
        </p:nvSpPr>
        <p:spPr>
          <a:xfrm>
            <a:off x="6989225" y="3244950"/>
            <a:ext cx="17808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7" name="Google Shape;487;p33"/>
          <p:cNvSpPr txBox="1"/>
          <p:nvPr>
            <p:ph idx="8" type="title"/>
          </p:nvPr>
        </p:nvSpPr>
        <p:spPr>
          <a:xfrm>
            <a:off x="1237363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88" name="Google Shape;488;p33"/>
          <p:cNvSpPr txBox="1"/>
          <p:nvPr>
            <p:ph idx="9" type="title"/>
          </p:nvPr>
        </p:nvSpPr>
        <p:spPr>
          <a:xfrm>
            <a:off x="160238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33"/>
          <p:cNvSpPr txBox="1"/>
          <p:nvPr>
            <p:ph idx="13" type="title"/>
          </p:nvPr>
        </p:nvSpPr>
        <p:spPr>
          <a:xfrm>
            <a:off x="591443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33"/>
          <p:cNvSpPr txBox="1"/>
          <p:nvPr>
            <p:ph idx="14" type="title"/>
          </p:nvPr>
        </p:nvSpPr>
        <p:spPr>
          <a:xfrm>
            <a:off x="5201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1" name="Google Shape;491;p33"/>
          <p:cNvSpPr txBox="1"/>
          <p:nvPr>
            <p:ph idx="15" type="title"/>
          </p:nvPr>
        </p:nvSpPr>
        <p:spPr>
          <a:xfrm>
            <a:off x="1953575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2" name="Google Shape;492;p33"/>
          <p:cNvSpPr txBox="1"/>
          <p:nvPr>
            <p:ph idx="16" type="title"/>
          </p:nvPr>
        </p:nvSpPr>
        <p:spPr>
          <a:xfrm>
            <a:off x="2677225" y="1756250"/>
            <a:ext cx="7095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3" name="Google Shape;493;p33"/>
          <p:cNvSpPr txBox="1"/>
          <p:nvPr>
            <p:ph idx="17" type="title"/>
          </p:nvPr>
        </p:nvSpPr>
        <p:spPr>
          <a:xfrm>
            <a:off x="33866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4" name="Google Shape;494;p33"/>
          <p:cNvSpPr txBox="1"/>
          <p:nvPr>
            <p:ph idx="18" type="title"/>
          </p:nvPr>
        </p:nvSpPr>
        <p:spPr>
          <a:xfrm>
            <a:off x="4833800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5" name="Google Shape;495;p33"/>
          <p:cNvSpPr txBox="1"/>
          <p:nvPr>
            <p:ph idx="19" type="title"/>
          </p:nvPr>
        </p:nvSpPr>
        <p:spPr>
          <a:xfrm>
            <a:off x="55499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6" name="Google Shape;496;p33"/>
          <p:cNvSpPr txBox="1"/>
          <p:nvPr>
            <p:ph idx="20" type="title"/>
          </p:nvPr>
        </p:nvSpPr>
        <p:spPr>
          <a:xfrm>
            <a:off x="6265650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7" name="Google Shape;497;p33"/>
          <p:cNvSpPr txBox="1"/>
          <p:nvPr>
            <p:ph idx="21" type="title"/>
          </p:nvPr>
        </p:nvSpPr>
        <p:spPr>
          <a:xfrm>
            <a:off x="6989250" y="1756250"/>
            <a:ext cx="710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8" name="Google Shape;498;p33"/>
          <p:cNvSpPr txBox="1"/>
          <p:nvPr>
            <p:ph idx="22" type="title"/>
          </p:nvPr>
        </p:nvSpPr>
        <p:spPr>
          <a:xfrm>
            <a:off x="76998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99" name="Google Shape;499;p33"/>
          <p:cNvSpPr txBox="1"/>
          <p:nvPr>
            <p:ph idx="23" type="title"/>
          </p:nvPr>
        </p:nvSpPr>
        <p:spPr>
          <a:xfrm>
            <a:off x="8416525" y="1756250"/>
            <a:ext cx="7284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00" name="Google Shape;500;p33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01" name="Google Shape;501;p33"/>
          <p:cNvSpPr txBox="1"/>
          <p:nvPr>
            <p:ph idx="25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502" name="Google Shape;502;p33"/>
          <p:cNvSpPr txBox="1"/>
          <p:nvPr>
            <p:ph idx="26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503" name="Google Shape;503;p3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4" name="Google Shape;504;p3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5" name="Google Shape;505;p3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6" name="Google Shape;506;p33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7" name="Google Shape;507;p33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08" name="Google Shape;508;p33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09" name="Google Shape;509;p33"/>
          <p:cNvSpPr txBox="1"/>
          <p:nvPr>
            <p:ph idx="29" type="title"/>
          </p:nvPr>
        </p:nvSpPr>
        <p:spPr>
          <a:xfrm>
            <a:off x="3760713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" name="Google Shape;510;p33"/>
          <p:cNvSpPr txBox="1"/>
          <p:nvPr>
            <p:ph idx="30" type="title"/>
          </p:nvPr>
        </p:nvSpPr>
        <p:spPr>
          <a:xfrm>
            <a:off x="4103475" y="1756250"/>
            <a:ext cx="7311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 - ALT 2">
  <p:cSld name="CUSTOM_7_1">
    <p:bg>
      <p:bgPr>
        <a:solidFill>
          <a:schemeClr val="lt2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4"/>
          <p:cNvSpPr txBox="1"/>
          <p:nvPr>
            <p:ph type="title"/>
          </p:nvPr>
        </p:nvSpPr>
        <p:spPr>
          <a:xfrm>
            <a:off x="77187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3" name="Google Shape;513;p34"/>
          <p:cNvSpPr txBox="1"/>
          <p:nvPr>
            <p:ph idx="2" type="title"/>
          </p:nvPr>
        </p:nvSpPr>
        <p:spPr>
          <a:xfrm>
            <a:off x="843315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4" name="Google Shape;514;p34"/>
          <p:cNvSpPr txBox="1"/>
          <p:nvPr>
            <p:ph idx="3" type="title"/>
          </p:nvPr>
        </p:nvSpPr>
        <p:spPr>
          <a:xfrm>
            <a:off x="4860825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5" name="Google Shape;515;p34"/>
          <p:cNvSpPr txBox="1"/>
          <p:nvPr>
            <p:ph idx="4" type="title"/>
          </p:nvPr>
        </p:nvSpPr>
        <p:spPr>
          <a:xfrm>
            <a:off x="55752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6" name="Google Shape;516;p34"/>
          <p:cNvSpPr txBox="1"/>
          <p:nvPr>
            <p:ph idx="5" type="title"/>
          </p:nvPr>
        </p:nvSpPr>
        <p:spPr>
          <a:xfrm>
            <a:off x="628968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7" name="Google Shape;517;p34"/>
          <p:cNvSpPr txBox="1"/>
          <p:nvPr>
            <p:ph idx="6" type="title"/>
          </p:nvPr>
        </p:nvSpPr>
        <p:spPr>
          <a:xfrm>
            <a:off x="700410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518" name="Google Shape;518;p34"/>
          <p:cNvSpPr txBox="1"/>
          <p:nvPr>
            <p:ph idx="7" type="title"/>
          </p:nvPr>
        </p:nvSpPr>
        <p:spPr>
          <a:xfrm>
            <a:off x="2709475" y="1307850"/>
            <a:ext cx="806700" cy="4377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19" name="Google Shape;519;p34"/>
          <p:cNvSpPr txBox="1"/>
          <p:nvPr>
            <p:ph idx="8" type="title"/>
          </p:nvPr>
        </p:nvSpPr>
        <p:spPr>
          <a:xfrm>
            <a:off x="3516175" y="1307575"/>
            <a:ext cx="1344600" cy="4380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20" name="Google Shape;520;p3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1" name="Google Shape;521;p34"/>
          <p:cNvSpPr txBox="1"/>
          <p:nvPr>
            <p:ph idx="9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2" name="Google Shape;522;p34"/>
          <p:cNvSpPr txBox="1"/>
          <p:nvPr>
            <p:ph idx="13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523" name="Google Shape;523;p3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4" name="Google Shape;524;p3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5" name="Google Shape;525;p3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6" name="Google Shape;526;p34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7" name="Google Shape;527;p34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8" name="Google Shape;528;p34"/>
          <p:cNvSpPr/>
          <p:nvPr/>
        </p:nvSpPr>
        <p:spPr>
          <a:xfrm rot="-5400000">
            <a:off x="1615375" y="2839725"/>
            <a:ext cx="2994900" cy="8067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529" name="Google Shape;529;p34"/>
          <p:cNvSpPr/>
          <p:nvPr>
            <p:ph idx="16" type="pic"/>
          </p:nvPr>
        </p:nvSpPr>
        <p:spPr>
          <a:xfrm>
            <a:off x="287425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0" name="Google Shape;530;p34"/>
          <p:cNvSpPr txBox="1"/>
          <p:nvPr>
            <p:ph idx="17" type="title"/>
          </p:nvPr>
        </p:nvSpPr>
        <p:spPr>
          <a:xfrm>
            <a:off x="521250" y="17457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18" type="title"/>
          </p:nvPr>
        </p:nvSpPr>
        <p:spPr>
          <a:xfrm>
            <a:off x="521250" y="2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19" type="title"/>
          </p:nvPr>
        </p:nvSpPr>
        <p:spPr>
          <a:xfrm>
            <a:off x="521250" y="24113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20" type="title"/>
          </p:nvPr>
        </p:nvSpPr>
        <p:spPr>
          <a:xfrm>
            <a:off x="521250" y="27441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21" type="title"/>
          </p:nvPr>
        </p:nvSpPr>
        <p:spPr>
          <a:xfrm>
            <a:off x="521250" y="3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22" type="title"/>
          </p:nvPr>
        </p:nvSpPr>
        <p:spPr>
          <a:xfrm>
            <a:off x="521250" y="34097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23" type="title"/>
          </p:nvPr>
        </p:nvSpPr>
        <p:spPr>
          <a:xfrm>
            <a:off x="521250" y="37425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24" type="title"/>
          </p:nvPr>
        </p:nvSpPr>
        <p:spPr>
          <a:xfrm>
            <a:off x="521250" y="40753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8" name="Google Shape;538;p34"/>
          <p:cNvSpPr txBox="1"/>
          <p:nvPr>
            <p:ph idx="25" type="title"/>
          </p:nvPr>
        </p:nvSpPr>
        <p:spPr>
          <a:xfrm>
            <a:off x="521250" y="44081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39" name="Google Shape;539;p34"/>
          <p:cNvSpPr/>
          <p:nvPr>
            <p:ph idx="26" type="pic"/>
          </p:nvPr>
        </p:nvSpPr>
        <p:spPr>
          <a:xfrm>
            <a:off x="314620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0" name="Google Shape;540;p34"/>
          <p:cNvSpPr/>
          <p:nvPr>
            <p:ph idx="27" type="pic"/>
          </p:nvPr>
        </p:nvSpPr>
        <p:spPr>
          <a:xfrm>
            <a:off x="287425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1" name="Google Shape;541;p34"/>
          <p:cNvSpPr/>
          <p:nvPr>
            <p:ph idx="28" type="pic"/>
          </p:nvPr>
        </p:nvSpPr>
        <p:spPr>
          <a:xfrm>
            <a:off x="314620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2" name="Google Shape;542;p34"/>
          <p:cNvSpPr/>
          <p:nvPr>
            <p:ph idx="29" type="pic"/>
          </p:nvPr>
        </p:nvSpPr>
        <p:spPr>
          <a:xfrm>
            <a:off x="2874250" y="24706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3" name="Google Shape;543;p34"/>
          <p:cNvSpPr/>
          <p:nvPr>
            <p:ph idx="30" type="pic"/>
          </p:nvPr>
        </p:nvSpPr>
        <p:spPr>
          <a:xfrm>
            <a:off x="2874250" y="27857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4" name="Google Shape;544;p34"/>
          <p:cNvSpPr/>
          <p:nvPr>
            <p:ph idx="31" type="pic"/>
          </p:nvPr>
        </p:nvSpPr>
        <p:spPr>
          <a:xfrm>
            <a:off x="287425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5" name="Google Shape;545;p34"/>
          <p:cNvSpPr/>
          <p:nvPr>
            <p:ph idx="32" type="pic"/>
          </p:nvPr>
        </p:nvSpPr>
        <p:spPr>
          <a:xfrm>
            <a:off x="314620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6" name="Google Shape;546;p34"/>
          <p:cNvSpPr/>
          <p:nvPr>
            <p:ph idx="33" type="pic"/>
          </p:nvPr>
        </p:nvSpPr>
        <p:spPr>
          <a:xfrm>
            <a:off x="2874250" y="3468663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7" name="Google Shape;547;p34"/>
          <p:cNvSpPr/>
          <p:nvPr>
            <p:ph idx="34" type="pic"/>
          </p:nvPr>
        </p:nvSpPr>
        <p:spPr>
          <a:xfrm>
            <a:off x="287425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8" name="Google Shape;548;p34"/>
          <p:cNvSpPr/>
          <p:nvPr>
            <p:ph idx="35" type="pic"/>
          </p:nvPr>
        </p:nvSpPr>
        <p:spPr>
          <a:xfrm>
            <a:off x="314620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49" name="Google Shape;549;p34"/>
          <p:cNvSpPr/>
          <p:nvPr>
            <p:ph idx="36" type="pic"/>
          </p:nvPr>
        </p:nvSpPr>
        <p:spPr>
          <a:xfrm>
            <a:off x="2874250" y="41340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50" name="Google Shape;550;p34"/>
          <p:cNvSpPr/>
          <p:nvPr>
            <p:ph idx="37" type="pic"/>
          </p:nvPr>
        </p:nvSpPr>
        <p:spPr>
          <a:xfrm>
            <a:off x="2874250" y="4471963"/>
            <a:ext cx="205200" cy="205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3">
  <p:cSld name="BLANK_1_1_1_1_1_1_1_1_1_1_1_2_1">
    <p:bg>
      <p:bgPr>
        <a:solidFill>
          <a:schemeClr val="dk2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5"/>
          <p:cNvSpPr txBox="1"/>
          <p:nvPr>
            <p:ph type="title"/>
          </p:nvPr>
        </p:nvSpPr>
        <p:spPr>
          <a:xfrm>
            <a:off x="29520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53" name="Google Shape;553;p35"/>
          <p:cNvSpPr txBox="1"/>
          <p:nvPr>
            <p:ph idx="2" type="title"/>
          </p:nvPr>
        </p:nvSpPr>
        <p:spPr>
          <a:xfrm>
            <a:off x="104265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54" name="Google Shape;554;p35"/>
          <p:cNvSpPr txBox="1"/>
          <p:nvPr>
            <p:ph idx="3" type="title"/>
          </p:nvPr>
        </p:nvSpPr>
        <p:spPr>
          <a:xfrm>
            <a:off x="48678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55" name="Google Shape;555;p35"/>
          <p:cNvSpPr txBox="1"/>
          <p:nvPr>
            <p:ph idx="4" type="title"/>
          </p:nvPr>
        </p:nvSpPr>
        <p:spPr>
          <a:xfrm>
            <a:off x="6772025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56" name="Google Shape;556;p35"/>
          <p:cNvSpPr txBox="1"/>
          <p:nvPr>
            <p:ph idx="1" type="subTitle"/>
          </p:nvPr>
        </p:nvSpPr>
        <p:spPr>
          <a:xfrm>
            <a:off x="29514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57" name="Google Shape;557;p35"/>
          <p:cNvSpPr txBox="1"/>
          <p:nvPr>
            <p:ph idx="5" type="body"/>
          </p:nvPr>
        </p:nvSpPr>
        <p:spPr>
          <a:xfrm>
            <a:off x="29536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8" name="Google Shape;558;p35"/>
          <p:cNvSpPr txBox="1"/>
          <p:nvPr>
            <p:ph idx="6" type="subTitle"/>
          </p:nvPr>
        </p:nvSpPr>
        <p:spPr>
          <a:xfrm>
            <a:off x="104208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59" name="Google Shape;559;p35"/>
          <p:cNvSpPr txBox="1"/>
          <p:nvPr>
            <p:ph idx="7" type="subTitle"/>
          </p:nvPr>
        </p:nvSpPr>
        <p:spPr>
          <a:xfrm>
            <a:off x="48672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60" name="Google Shape;560;p35"/>
          <p:cNvSpPr txBox="1"/>
          <p:nvPr>
            <p:ph idx="8" type="body"/>
          </p:nvPr>
        </p:nvSpPr>
        <p:spPr>
          <a:xfrm>
            <a:off x="104430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1" name="Google Shape;561;p35"/>
          <p:cNvSpPr txBox="1"/>
          <p:nvPr>
            <p:ph idx="9" type="body"/>
          </p:nvPr>
        </p:nvSpPr>
        <p:spPr>
          <a:xfrm>
            <a:off x="48694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2" name="Google Shape;562;p35"/>
          <p:cNvSpPr txBox="1"/>
          <p:nvPr>
            <p:ph idx="13" type="subTitle"/>
          </p:nvPr>
        </p:nvSpPr>
        <p:spPr>
          <a:xfrm>
            <a:off x="6771474" y="2726250"/>
            <a:ext cx="18468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63" name="Google Shape;563;p35"/>
          <p:cNvSpPr txBox="1"/>
          <p:nvPr>
            <p:ph idx="14" type="body"/>
          </p:nvPr>
        </p:nvSpPr>
        <p:spPr>
          <a:xfrm>
            <a:off x="6773613" y="3368600"/>
            <a:ext cx="18468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35"/>
          <p:cNvSpPr txBox="1"/>
          <p:nvPr>
            <p:ph idx="15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65" name="Google Shape;565;p35"/>
          <p:cNvSpPr txBox="1"/>
          <p:nvPr>
            <p:ph idx="16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35"/>
          <p:cNvSpPr txBox="1"/>
          <p:nvPr>
            <p:ph idx="1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7" name="Google Shape;567;p35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68" name="Google Shape;568;p3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9" name="Google Shape;569;p35"/>
          <p:cNvSpPr txBox="1"/>
          <p:nvPr>
            <p:ph idx="19" type="title"/>
          </p:nvPr>
        </p:nvSpPr>
        <p:spPr>
          <a:xfrm flipH="1">
            <a:off x="1046200" y="772500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 slide">
  <p:cSld name="CUSTOM_8">
    <p:bg>
      <p:bgPr>
        <a:solidFill>
          <a:schemeClr val="lt2"/>
        </a:solidFill>
      </p:bgPr>
    </p:bg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1" name="Google Shape;571;p36"/>
          <p:cNvCxnSpPr/>
          <p:nvPr/>
        </p:nvCxnSpPr>
        <p:spPr>
          <a:xfrm rot="10800000">
            <a:off x="1040500" y="39034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p36"/>
          <p:cNvSpPr txBox="1"/>
          <p:nvPr>
            <p:ph idx="1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73" name="Google Shape;573;p3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74" name="Google Shape;574;p3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575" name="Google Shape;575;p3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6" name="Google Shape;576;p3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7" name="Google Shape;577;p36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8" name="Google Shape;578;p3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9" name="Google Shape;579;p3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0" name="Google Shape;580;p36"/>
          <p:cNvSpPr txBox="1"/>
          <p:nvPr>
            <p:ph idx="4" type="body"/>
          </p:nvPr>
        </p:nvSpPr>
        <p:spPr>
          <a:xfrm>
            <a:off x="1821800" y="3903425"/>
            <a:ext cx="4167900" cy="779700"/>
          </a:xfrm>
          <a:prstGeom prst="rect">
            <a:avLst/>
          </a:prstGeom>
        </p:spPr>
        <p:txBody>
          <a:bodyPr anchorCtr="0" anchor="ctr" bIns="0" lIns="274300" spcFirstLastPara="1" rIns="182875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581" name="Google Shape;581;p36"/>
          <p:cNvCxnSpPr/>
          <p:nvPr/>
        </p:nvCxnSpPr>
        <p:spPr>
          <a:xfrm rot="10800000">
            <a:off x="1040500" y="46831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2" name="Google Shape;582;p36"/>
          <p:cNvSpPr/>
          <p:nvPr>
            <p:ph idx="5" type="pic"/>
          </p:nvPr>
        </p:nvSpPr>
        <p:spPr>
          <a:xfrm>
            <a:off x="1046150" y="3907375"/>
            <a:ext cx="771600" cy="7716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36"/>
          <p:cNvSpPr txBox="1"/>
          <p:nvPr>
            <p:ph type="title"/>
          </p:nvPr>
        </p:nvSpPr>
        <p:spPr>
          <a:xfrm flipH="1">
            <a:off x="1046200" y="722375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Font typeface="Gowun Batang"/>
              <a:buNone/>
              <a:defRPr sz="5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">
  <p:cSld name="BLANK_4">
    <p:bg>
      <p:bgPr>
        <a:solidFill>
          <a:schemeClr val="lt1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37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586" name="Google Shape;586;p37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7" name="Google Shape;587;p37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8" name="Google Shape;588;p37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9" name="Google Shape;589;p37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0" name="Google Shape;590;p37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1" name="Google Shape;591;p37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2" name="Google Shape;592;p37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93" name="Google Shape;593;p37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4" name="Google Shape;594;p37"/>
          <p:cNvSpPr txBox="1"/>
          <p:nvPr>
            <p:ph idx="1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_1_1_1_1_1_1_1_1_1_1">
    <p:bg>
      <p:bgPr>
        <a:solidFill>
          <a:schemeClr val="lt2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Google Shape;596;p38"/>
          <p:cNvGrpSpPr/>
          <p:nvPr/>
        </p:nvGrpSpPr>
        <p:grpSpPr>
          <a:xfrm rot="5400000">
            <a:off x="596065" y="4459673"/>
            <a:ext cx="369896" cy="333900"/>
            <a:chOff x="96076" y="654376"/>
            <a:chExt cx="369896" cy="333900"/>
          </a:xfrm>
        </p:grpSpPr>
        <p:cxnSp>
          <p:nvCxnSpPr>
            <p:cNvPr id="597" name="Google Shape;597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8" name="Google Shape;598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9" name="Google Shape;599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0" name="Google Shape;600;p38"/>
          <p:cNvGrpSpPr/>
          <p:nvPr/>
        </p:nvGrpSpPr>
        <p:grpSpPr>
          <a:xfrm rot="5400000">
            <a:off x="596065" y="3723173"/>
            <a:ext cx="369896" cy="333900"/>
            <a:chOff x="96076" y="654376"/>
            <a:chExt cx="369896" cy="333900"/>
          </a:xfrm>
        </p:grpSpPr>
        <p:cxnSp>
          <p:nvCxnSpPr>
            <p:cNvPr id="601" name="Google Shape;601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02" name="Google Shape;602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3" name="Google Shape;603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4" name="Google Shape;604;p38"/>
          <p:cNvGrpSpPr/>
          <p:nvPr/>
        </p:nvGrpSpPr>
        <p:grpSpPr>
          <a:xfrm rot="5400000">
            <a:off x="596065" y="2986673"/>
            <a:ext cx="369896" cy="333900"/>
            <a:chOff x="96076" y="654376"/>
            <a:chExt cx="369896" cy="333900"/>
          </a:xfrm>
        </p:grpSpPr>
        <p:cxnSp>
          <p:nvCxnSpPr>
            <p:cNvPr id="605" name="Google Shape;605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06" name="Google Shape;606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07" name="Google Shape;607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8" name="Google Shape;608;p38"/>
          <p:cNvGrpSpPr/>
          <p:nvPr/>
        </p:nvGrpSpPr>
        <p:grpSpPr>
          <a:xfrm rot="5400000">
            <a:off x="596065" y="2250173"/>
            <a:ext cx="369896" cy="333900"/>
            <a:chOff x="96076" y="654376"/>
            <a:chExt cx="369896" cy="333900"/>
          </a:xfrm>
        </p:grpSpPr>
        <p:cxnSp>
          <p:nvCxnSpPr>
            <p:cNvPr id="609" name="Google Shape;609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10" name="Google Shape;610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1" name="Google Shape;611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12" name="Google Shape;612;p38"/>
          <p:cNvGrpSpPr/>
          <p:nvPr/>
        </p:nvGrpSpPr>
        <p:grpSpPr>
          <a:xfrm rot="5400000">
            <a:off x="594827" y="1513673"/>
            <a:ext cx="369896" cy="333900"/>
            <a:chOff x="96076" y="654376"/>
            <a:chExt cx="369896" cy="333900"/>
          </a:xfrm>
        </p:grpSpPr>
        <p:cxnSp>
          <p:nvCxnSpPr>
            <p:cNvPr id="613" name="Google Shape;613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14" name="Google Shape;614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5" name="Google Shape;615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16" name="Google Shape;616;p38"/>
          <p:cNvGrpSpPr/>
          <p:nvPr/>
        </p:nvGrpSpPr>
        <p:grpSpPr>
          <a:xfrm rot="5400000">
            <a:off x="594827" y="777173"/>
            <a:ext cx="369896" cy="333900"/>
            <a:chOff x="96076" y="654376"/>
            <a:chExt cx="369896" cy="333900"/>
          </a:xfrm>
        </p:grpSpPr>
        <p:cxnSp>
          <p:nvCxnSpPr>
            <p:cNvPr id="617" name="Google Shape;617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18" name="Google Shape;618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620" name="Google Shape;620;p3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1" name="Google Shape;621;p3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2" name="Google Shape;622;p3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3" name="Google Shape;623;p3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4" name="Google Shape;624;p3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5" name="Google Shape;625;p38"/>
          <p:cNvSpPr txBox="1"/>
          <p:nvPr>
            <p:ph type="title"/>
          </p:nvPr>
        </p:nvSpPr>
        <p:spPr>
          <a:xfrm>
            <a:off x="1042100" y="334925"/>
            <a:ext cx="75765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626" name="Google Shape;626;p38"/>
          <p:cNvCxnSpPr/>
          <p:nvPr/>
        </p:nvCxnSpPr>
        <p:spPr>
          <a:xfrm>
            <a:off x="1045950" y="205319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7" name="Google Shape;627;p38"/>
          <p:cNvCxnSpPr/>
          <p:nvPr/>
        </p:nvCxnSpPr>
        <p:spPr>
          <a:xfrm>
            <a:off x="1045950" y="2800742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8" name="Google Shape;628;p38"/>
          <p:cNvCxnSpPr/>
          <p:nvPr/>
        </p:nvCxnSpPr>
        <p:spPr>
          <a:xfrm>
            <a:off x="1045950" y="35424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9" name="Google Shape;629;p38"/>
          <p:cNvCxnSpPr/>
          <p:nvPr/>
        </p:nvCxnSpPr>
        <p:spPr>
          <a:xfrm>
            <a:off x="1045950" y="4297588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0" name="Google Shape;630;p38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1" name="Google Shape;631;p38"/>
          <p:cNvSpPr txBox="1"/>
          <p:nvPr>
            <p:ph idx="1" type="subTitle"/>
          </p:nvPr>
        </p:nvSpPr>
        <p:spPr>
          <a:xfrm>
            <a:off x="1042100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32" name="Google Shape;632;p38"/>
          <p:cNvSpPr txBox="1"/>
          <p:nvPr>
            <p:ph idx="2" type="subTitle"/>
          </p:nvPr>
        </p:nvSpPr>
        <p:spPr>
          <a:xfrm>
            <a:off x="1042100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33" name="Google Shape;633;p38"/>
          <p:cNvSpPr txBox="1"/>
          <p:nvPr>
            <p:ph idx="3" type="subTitle"/>
          </p:nvPr>
        </p:nvSpPr>
        <p:spPr>
          <a:xfrm>
            <a:off x="1042100" y="2052275"/>
            <a:ext cx="7581900" cy="74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34" name="Google Shape;634;p38"/>
          <p:cNvSpPr txBox="1"/>
          <p:nvPr>
            <p:ph idx="4" type="subTitle"/>
          </p:nvPr>
        </p:nvSpPr>
        <p:spPr>
          <a:xfrm>
            <a:off x="1042100" y="2801150"/>
            <a:ext cx="7581900" cy="741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35" name="Google Shape;635;p38"/>
          <p:cNvSpPr txBox="1"/>
          <p:nvPr>
            <p:ph idx="5" type="subTitle"/>
          </p:nvPr>
        </p:nvSpPr>
        <p:spPr>
          <a:xfrm>
            <a:off x="1042100" y="35424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636" name="Google Shape;636;p38"/>
          <p:cNvSpPr txBox="1"/>
          <p:nvPr>
            <p:ph idx="6" type="subTitle"/>
          </p:nvPr>
        </p:nvSpPr>
        <p:spPr>
          <a:xfrm>
            <a:off x="1042100" y="42976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BLANK_1_1_3">
    <p:bg>
      <p:bgPr>
        <a:solidFill>
          <a:schemeClr val="lt2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39"/>
          <p:cNvGrpSpPr/>
          <p:nvPr/>
        </p:nvGrpSpPr>
        <p:grpSpPr>
          <a:xfrm rot="5400000">
            <a:off x="593777" y="548798"/>
            <a:ext cx="369896" cy="333900"/>
            <a:chOff x="96076" y="654376"/>
            <a:chExt cx="369896" cy="333900"/>
          </a:xfrm>
        </p:grpSpPr>
        <p:cxnSp>
          <p:nvCxnSpPr>
            <p:cNvPr id="639" name="Google Shape;639;p3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40" name="Google Shape;640;p3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41" name="Google Shape;641;p3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42" name="Google Shape;642;p39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643" name="Google Shape;643;p3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4" name="Google Shape;644;p3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5" name="Google Shape;645;p3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6" name="Google Shape;646;p3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7" name="Google Shape;647;p3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8" name="Google Shape;648;p39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  <p:cxnSp>
        <p:nvCxnSpPr>
          <p:cNvPr id="649" name="Google Shape;649;p39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bg>
      <p:bgPr>
        <a:solidFill>
          <a:schemeClr val="lt2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52" name="Google Shape;652;p4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4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4" name="Google Shape;654;p4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5" name="Google Shape;655;p4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6" name="Google Shape;656;p4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_6">
    <p:bg>
      <p:bgPr>
        <a:solidFill>
          <a:schemeClr val="lt2"/>
        </a:soli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59" name="Google Shape;659;p4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0" name="Google Shape;660;p4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4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2" name="Google Shape;662;p4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3" name="Google Shape;663;p4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4" name="Google Shape;664;p41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65" name="Google Shape;665;p41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66" name="Google Shape;666;p41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3">
  <p:cSld name="BLANK_3">
    <p:bg>
      <p:bgPr>
        <a:solidFill>
          <a:schemeClr val="dk2"/>
        </a:solidFill>
      </p:bgPr>
    </p:bg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" name="Google Shape;668;p42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669" name="Google Shape;669;p42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0" name="Google Shape;670;p42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1" name="Google Shape;671;p42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2" name="Google Shape;672;p42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3" name="Google Shape;673;p42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4" name="Google Shape;674;p42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5" name="Google Shape;675;p42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76" name="Google Shape;676;p42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7" name="Google Shape;677;p42"/>
          <p:cNvSpPr txBox="1"/>
          <p:nvPr>
            <p:ph idx="1" type="subTitle"/>
          </p:nvPr>
        </p:nvSpPr>
        <p:spPr>
          <a:xfrm>
            <a:off x="521800" y="2782875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8" name="Google Shape;678;p42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9" name="Google Shape;679;p42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0" name="Google Shape;680;p42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6">
  <p:cSld name="BLANK_2">
    <p:bg>
      <p:bgPr>
        <a:solidFill>
          <a:schemeClr val="dk2"/>
        </a:solidFill>
      </p:bgPr>
    </p:bg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2" name="Google Shape;682;p4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3" name="Google Shape;683;p4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4" name="Google Shape;684;p4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5" name="Google Shape;685;p4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6" name="Google Shape;686;p43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7" name="Google Shape;687;p43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8" name="Google Shape;688;p43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9" name="Google Shape;689;p43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0" name="Google Shape;690;p43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4">
  <p:cSld name="BLANK_2_2">
    <p:bg>
      <p:bgPr>
        <a:solidFill>
          <a:schemeClr val="dk2"/>
        </a:solidFill>
      </p:bgPr>
    </p:bg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4"/>
          <p:cNvSpPr txBox="1"/>
          <p:nvPr>
            <p:ph idx="1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3" name="Google Shape;693;p44"/>
          <p:cNvSpPr txBox="1"/>
          <p:nvPr>
            <p:ph idx="2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4" name="Google Shape;694;p44"/>
          <p:cNvSpPr txBox="1"/>
          <p:nvPr>
            <p:ph idx="3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95" name="Google Shape;695;p44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6" name="Google Shape;696;p44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7" name="Google Shape;697;p44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8" name="Google Shape;698;p44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9" name="Google Shape;699;p44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0" name="Google Shape;700;p44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1" name="Google Shape;701;p44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2" name="Google Shape;702;p44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3" name="Google Shape;703;p44"/>
          <p:cNvSpPr txBox="1"/>
          <p:nvPr>
            <p:ph idx="4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5">
  <p:cSld name="BLANK_2_1">
    <p:bg>
      <p:bgPr>
        <a:solidFill>
          <a:schemeClr val="lt1"/>
        </a:soli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5" name="Google Shape;705;p45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6" name="Google Shape;706;p45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7" name="Google Shape;707;p45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8" name="Google Shape;708;p45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9" name="Google Shape;709;p45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0" name="Google Shape;710;p45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1" name="Google Shape;711;p45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2" name="Google Shape;712;p45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13" name="Google Shape;713;p45"/>
          <p:cNvSpPr txBox="1"/>
          <p:nvPr>
            <p:ph idx="2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4" name="Google Shape;714;p45"/>
          <p:cNvSpPr txBox="1"/>
          <p:nvPr>
            <p:ph idx="3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5" name="Google Shape;715;p45"/>
          <p:cNvSpPr txBox="1"/>
          <p:nvPr>
            <p:ph idx="4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16" name="Google Shape;716;p45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">
  <p:cSld name="BLANK_1_5">
    <p:bg>
      <p:bgPr>
        <a:solidFill>
          <a:schemeClr val="lt1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46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9" name="Google Shape;719;p46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0" name="Google Shape;720;p4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1" name="Google Shape;721;p46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22" name="Google Shape;722;p4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3" name="Google Shape;723;p4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4" name="Google Shape;724;p4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5" name="Google Shape;725;p4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6" name="Google Shape;726;p4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2">
  <p:cSld name="BLANK_1_3">
    <p:bg>
      <p:bgPr>
        <a:solidFill>
          <a:schemeClr val="lt2"/>
        </a:solidFill>
      </p:bgPr>
    </p:bg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7"/>
          <p:cNvSpPr txBox="1"/>
          <p:nvPr>
            <p:ph idx="1" type="body"/>
          </p:nvPr>
        </p:nvSpPr>
        <p:spPr>
          <a:xfrm>
            <a:off x="4684025" y="3361000"/>
            <a:ext cx="20901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29" name="Google Shape;729;p47"/>
          <p:cNvSpPr txBox="1"/>
          <p:nvPr>
            <p:ph idx="2" type="body"/>
          </p:nvPr>
        </p:nvSpPr>
        <p:spPr>
          <a:xfrm>
            <a:off x="6774125" y="3361250"/>
            <a:ext cx="23706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30" name="Google Shape;730;p47"/>
          <p:cNvSpPr txBox="1"/>
          <p:nvPr>
            <p:ph idx="3" type="body"/>
          </p:nvPr>
        </p:nvSpPr>
        <p:spPr>
          <a:xfrm>
            <a:off x="2597175" y="3361000"/>
            <a:ext cx="20868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731" name="Google Shape;731;p47"/>
          <p:cNvSpPr txBox="1"/>
          <p:nvPr>
            <p:ph idx="4" type="body"/>
          </p:nvPr>
        </p:nvSpPr>
        <p:spPr>
          <a:xfrm>
            <a:off x="520425" y="3361000"/>
            <a:ext cx="20775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732" name="Google Shape;732;p47"/>
          <p:cNvSpPr/>
          <p:nvPr/>
        </p:nvSpPr>
        <p:spPr>
          <a:xfrm rot="-5400000">
            <a:off x="7573550" y="1789950"/>
            <a:ext cx="771000" cy="237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33" name="Google Shape;733;p47"/>
          <p:cNvSpPr/>
          <p:nvPr/>
        </p:nvSpPr>
        <p:spPr>
          <a:xfrm rot="-5400000">
            <a:off x="5343575" y="1930200"/>
            <a:ext cx="771000" cy="209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34" name="Google Shape;734;p47"/>
          <p:cNvSpPr/>
          <p:nvPr/>
        </p:nvSpPr>
        <p:spPr>
          <a:xfrm rot="-5400000">
            <a:off x="3255125" y="1931850"/>
            <a:ext cx="771000" cy="208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35" name="Google Shape;735;p47"/>
          <p:cNvSpPr/>
          <p:nvPr/>
        </p:nvSpPr>
        <p:spPr>
          <a:xfrm rot="-5400000">
            <a:off x="1173425" y="1936950"/>
            <a:ext cx="771000" cy="20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736" name="Google Shape;736;p47"/>
          <p:cNvSpPr txBox="1"/>
          <p:nvPr>
            <p:ph idx="5" type="subTitle"/>
          </p:nvPr>
        </p:nvSpPr>
        <p:spPr>
          <a:xfrm>
            <a:off x="52042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7" name="Google Shape;737;p47"/>
          <p:cNvSpPr txBox="1"/>
          <p:nvPr>
            <p:ph idx="6" type="subTitle"/>
          </p:nvPr>
        </p:nvSpPr>
        <p:spPr>
          <a:xfrm>
            <a:off x="2597225" y="2589750"/>
            <a:ext cx="2076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8" name="Google Shape;738;p47"/>
          <p:cNvSpPr txBox="1"/>
          <p:nvPr>
            <p:ph idx="7" type="subTitle"/>
          </p:nvPr>
        </p:nvSpPr>
        <p:spPr>
          <a:xfrm>
            <a:off x="468567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9" name="Google Shape;739;p47"/>
          <p:cNvSpPr txBox="1"/>
          <p:nvPr>
            <p:ph idx="8" type="subTitle"/>
          </p:nvPr>
        </p:nvSpPr>
        <p:spPr>
          <a:xfrm>
            <a:off x="6773425" y="2589750"/>
            <a:ext cx="2370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40" name="Google Shape;740;p47"/>
          <p:cNvSpPr/>
          <p:nvPr>
            <p:ph idx="9" type="pic"/>
          </p:nvPr>
        </p:nvSpPr>
        <p:spPr>
          <a:xfrm>
            <a:off x="6773402" y="841675"/>
            <a:ext cx="23706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41" name="Google Shape;741;p47"/>
          <p:cNvSpPr/>
          <p:nvPr>
            <p:ph idx="13" type="pic"/>
          </p:nvPr>
        </p:nvSpPr>
        <p:spPr>
          <a:xfrm>
            <a:off x="4685838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42" name="Google Shape;742;p47"/>
          <p:cNvSpPr/>
          <p:nvPr>
            <p:ph idx="14" type="pic"/>
          </p:nvPr>
        </p:nvSpPr>
        <p:spPr>
          <a:xfrm>
            <a:off x="2597225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743" name="Google Shape;743;p47"/>
          <p:cNvSpPr/>
          <p:nvPr>
            <p:ph idx="15" type="pic"/>
          </p:nvPr>
        </p:nvSpPr>
        <p:spPr>
          <a:xfrm>
            <a:off x="520725" y="841675"/>
            <a:ext cx="2076600" cy="1748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44" name="Google Shape;744;p47"/>
          <p:cNvCxnSpPr/>
          <p:nvPr/>
        </p:nvCxnSpPr>
        <p:spPr>
          <a:xfrm>
            <a:off x="2598000" y="842050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47"/>
          <p:cNvCxnSpPr/>
          <p:nvPr/>
        </p:nvCxnSpPr>
        <p:spPr>
          <a:xfrm>
            <a:off x="6773750" y="841675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47"/>
          <p:cNvCxnSpPr/>
          <p:nvPr/>
        </p:nvCxnSpPr>
        <p:spPr>
          <a:xfrm>
            <a:off x="4684713" y="842026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47"/>
          <p:cNvCxnSpPr/>
          <p:nvPr/>
        </p:nvCxnSpPr>
        <p:spPr>
          <a:xfrm rot="10800000">
            <a:off x="520800" y="33610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47"/>
          <p:cNvCxnSpPr/>
          <p:nvPr/>
        </p:nvCxnSpPr>
        <p:spPr>
          <a:xfrm rot="10800000">
            <a:off x="520800" y="25904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9" name="Google Shape;749;p47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50" name="Google Shape;750;p47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51" name="Google Shape;751;p47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752" name="Google Shape;752;p4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3" name="Google Shape;753;p4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4" name="Google Shape;754;p4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5" name="Google Shape;755;p4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6" name="Google Shape;756;p47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7" name="Google Shape;757;p4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2">
    <p:bg>
      <p:bgPr>
        <a:solidFill>
          <a:schemeClr val="lt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48"/>
          <p:cNvGrpSpPr/>
          <p:nvPr/>
        </p:nvGrpSpPr>
        <p:grpSpPr>
          <a:xfrm rot="5400000">
            <a:off x="593777" y="660623"/>
            <a:ext cx="369896" cy="333900"/>
            <a:chOff x="96076" y="654376"/>
            <a:chExt cx="369896" cy="333900"/>
          </a:xfrm>
        </p:grpSpPr>
        <p:cxnSp>
          <p:nvCxnSpPr>
            <p:cNvPr id="760" name="Google Shape;760;p4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61" name="Google Shape;761;p4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62" name="Google Shape;762;p4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63" name="Google Shape;763;p48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wun Batang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4" name="Google Shape;764;p48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65" name="Google Shape;765;p48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6" name="Google Shape;766;p48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7" name="Google Shape;767;p48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68" name="Google Shape;768;p4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9" name="Google Shape;769;p4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0" name="Google Shape;770;p4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1" name="Google Shape;771;p4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2" name="Google Shape;772;p4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3" name="Google Shape;773;p48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">
    <p:bg>
      <p:bgPr>
        <a:solidFill>
          <a:schemeClr val="lt2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49"/>
          <p:cNvGrpSpPr/>
          <p:nvPr/>
        </p:nvGrpSpPr>
        <p:grpSpPr>
          <a:xfrm rot="5400000">
            <a:off x="593777" y="654575"/>
            <a:ext cx="369896" cy="333900"/>
            <a:chOff x="96076" y="654376"/>
            <a:chExt cx="369896" cy="333900"/>
          </a:xfrm>
        </p:grpSpPr>
        <p:cxnSp>
          <p:nvCxnSpPr>
            <p:cNvPr id="776" name="Google Shape;776;p4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77" name="Google Shape;777;p4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78" name="Google Shape;778;p4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79" name="Google Shape;779;p49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0" name="Google Shape;780;p4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1" name="Google Shape;781;p4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2" name="Google Shape;782;p4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3" name="Google Shape;783;p4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4" name="Google Shape;784;p4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5" name="Google Shape;785;p49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6" name="Google Shape;786;p49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87" name="Google Shape;787;p49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88" name="Google Shape;788;p49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_2">
    <p:bg>
      <p:bgPr>
        <a:solidFill>
          <a:schemeClr val="lt2"/>
        </a:solidFill>
      </p:bgPr>
    </p:bg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50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91" name="Google Shape;791;p5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92" name="Google Shape;792;p5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93" name="Google Shape;793;p5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94" name="Google Shape;794;p50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5" name="Google Shape;795;p5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6" name="Google Shape;796;p5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7" name="Google Shape;797;p5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8" name="Google Shape;798;p5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9" name="Google Shape;799;p5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0" name="Google Shape;800;p50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01" name="Google Shape;801;p50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sp>
        <p:nvSpPr>
          <p:cNvPr id="802" name="Google Shape;802;p50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03" name="Google Shape;803;p50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04" name="Google Shape;804;p50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05" name="Google Shape;805;p50"/>
          <p:cNvSpPr txBox="1"/>
          <p:nvPr>
            <p:ph idx="4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06" name="Google Shape;806;p50"/>
          <p:cNvSpPr txBox="1"/>
          <p:nvPr>
            <p:ph idx="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07" name="Google Shape;807;p50"/>
          <p:cNvSpPr txBox="1"/>
          <p:nvPr>
            <p:ph idx="6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8" name="Google Shape;808;p50"/>
          <p:cNvSpPr txBox="1"/>
          <p:nvPr>
            <p:ph idx="7" type="title"/>
          </p:nvPr>
        </p:nvSpPr>
        <p:spPr>
          <a:xfrm>
            <a:off x="501925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BLANK_1_1_1_1">
    <p:bg>
      <p:bgPr>
        <a:solidFill>
          <a:schemeClr val="lt2"/>
        </a:solidFill>
      </p:bgPr>
    </p:bg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0" name="Google Shape;810;p5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11" name="Google Shape;811;p5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12" name="Google Shape;812;p5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13" name="Google Shape;813;p5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14" name="Google Shape;814;p51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15" name="Google Shape;815;p5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6" name="Google Shape;816;p5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7" name="Google Shape;817;p5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8" name="Google Shape;818;p5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9" name="Google Shape;819;p5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0" name="Google Shape;820;p51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_2">
    <p:bg>
      <p:bgPr>
        <a:solidFill>
          <a:schemeClr val="lt2"/>
        </a:solid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2" name="Google Shape;822;p5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23" name="Google Shape;823;p5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24" name="Google Shape;824;p5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25" name="Google Shape;825;p5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26" name="Google Shape;826;p52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27" name="Google Shape;827;p5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8" name="Google Shape;828;p5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9" name="Google Shape;829;p5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0" name="Google Shape;830;p5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5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2" name="Google Shape;832;p52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3" name="Google Shape;833;p5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34" name="Google Shape;834;p52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35" name="Google Shape;835;p5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BLANK_1_1_1_1_1">
    <p:bg>
      <p:bgPr>
        <a:solidFill>
          <a:schemeClr val="lt2"/>
        </a:solidFill>
      </p:bgPr>
    </p:bg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53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38" name="Google Shape;838;p5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39" name="Google Shape;839;p5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40" name="Google Shape;840;p5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41" name="Google Shape;841;p53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42" name="Google Shape;842;p53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3" name="Google Shape;843;p5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4" name="Google Shape;844;p5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5" name="Google Shape;845;p53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6" name="Google Shape;846;p53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7" name="Google Shape;847;p53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8" name="Google Shape;848;p53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ALT 1">
  <p:cSld name="BLANK_1_1_1_1_1_2">
    <p:bg>
      <p:bgPr>
        <a:solidFill>
          <a:schemeClr val="lt2"/>
        </a:solidFill>
      </p:bgPr>
    </p:bg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" name="Google Shape;850;p54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51" name="Google Shape;851;p5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2" name="Google Shape;852;p5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53" name="Google Shape;853;p5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54" name="Google Shape;854;p54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55" name="Google Shape;855;p5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6" name="Google Shape;856;p5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7" name="Google Shape;857;p5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8" name="Google Shape;858;p5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9" name="Google Shape;859;p5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0" name="Google Shape;860;p54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1" name="Google Shape;861;p54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62" name="Google Shape;862;p54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3" name="Google Shape;863;p54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4" name="Google Shape;864;p54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65" name="Google Shape;865;p54"/>
          <p:cNvSpPr txBox="1"/>
          <p:nvPr>
            <p:ph idx="5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lt2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7" name="Google Shape;867;p55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8" name="Google Shape;868;p55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9" name="Google Shape;869;p55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0" name="Google Shape;870;p55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1" name="Google Shape;871;p55"/>
          <p:cNvSpPr txBox="1"/>
          <p:nvPr>
            <p:ph type="title"/>
          </p:nvPr>
        </p:nvSpPr>
        <p:spPr>
          <a:xfrm>
            <a:off x="511600" y="1703125"/>
            <a:ext cx="8111100" cy="17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BLANK_1_1_1_1_1_1_1_1_2_3">
    <p:bg>
      <p:bgPr>
        <a:solidFill>
          <a:schemeClr val="lt2"/>
        </a:solidFill>
      </p:bgPr>
    </p:bg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56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74" name="Google Shape;874;p5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5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56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5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8" name="Google Shape;878;p56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ALT 1">
  <p:cSld name="BLANK_1_1_1_1_1_1_1_1_2_3_1">
    <p:bg>
      <p:bgPr>
        <a:solidFill>
          <a:schemeClr val="lt2"/>
        </a:solidFill>
      </p:bgPr>
    </p:bg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5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81" name="Google Shape;881;p5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2" name="Google Shape;882;p5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3" name="Google Shape;883;p5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4" name="Google Shape;884;p5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5" name="Google Shape;885;p57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86" name="Google Shape;886;p57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7" name="Google Shape;887;p57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8" name="Google Shape;888;p57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 - Dark ALT">
  <p:cSld name="BLANK_1_1_1_1_1_1_1_1_2_2">
    <p:bg>
      <p:bgPr>
        <a:solidFill>
          <a:schemeClr val="dk2"/>
        </a:solidFill>
      </p:bgPr>
    </p:bg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58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91" name="Google Shape;891;p58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2" name="Google Shape;892;p58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3" name="Google Shape;893;p5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94" name="Google Shape;894;p5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5" name="Google Shape;895;p58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6" name="Google Shape;896;p5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7" name="Google Shape;897;p58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8" name="Google Shape;898;p58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9" name="Google Shape;899;p58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900" name="Google Shape;900;p58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Dark ALT">
  <p:cSld name="BLANK_1_1_1_1_1_1_1_1_2_2_1">
    <p:bg>
      <p:bgPr>
        <a:solidFill>
          <a:schemeClr val="dk2"/>
        </a:soli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59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903" name="Google Shape;903;p59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4" name="Google Shape;904;p59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5" name="Google Shape;905;p59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06" name="Google Shape;906;p5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7" name="Google Shape;907;p59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8" name="Google Shape;908;p5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9" name="Google Shape;909;p59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0" name="Google Shape;910;p59"/>
          <p:cNvSpPr txBox="1"/>
          <p:nvPr>
            <p:ph idx="4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">
    <p:bg>
      <p:bgPr>
        <a:solidFill>
          <a:schemeClr val="lt2"/>
        </a:soli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2" name="Google Shape;912;p6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3" name="Google Shape;913;p6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4" name="Google Shape;914;p6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5" name="Google Shape;915;p6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6" name="Google Shape;916;p60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17" name="Google Shape;917;p60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ALT 1">
  <p:cSld name="BLANK_1_1_1_1_1_1_1_1_1_2">
    <p:bg>
      <p:bgPr>
        <a:solidFill>
          <a:schemeClr val="lt2"/>
        </a:solidFill>
      </p:bgPr>
    </p:bg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9" name="Google Shape;919;p6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0" name="Google Shape;920;p6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1" name="Google Shape;921;p6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2" name="Google Shape;922;p6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3" name="Google Shape;923;p61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24" name="Google Shape;924;p61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5" name="Google Shape;925;p61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26" name="Google Shape;926;p61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27" name="Google Shape;927;p61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28" name="Google Shape;928;p61"/>
          <p:cNvSpPr txBox="1"/>
          <p:nvPr>
            <p:ph idx="5" type="title"/>
          </p:nvPr>
        </p:nvSpPr>
        <p:spPr>
          <a:xfrm>
            <a:off x="5019300" y="91975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2">
  <p:cSld name="BLANK_1_1_1_1_1_1_1_1_1_1_2">
    <p:bg>
      <p:bgPr>
        <a:solidFill>
          <a:schemeClr val="lt2"/>
        </a:solidFill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62"/>
          <p:cNvSpPr/>
          <p:nvPr/>
        </p:nvSpPr>
        <p:spPr>
          <a:xfrm>
            <a:off x="3456825" y="841725"/>
            <a:ext cx="2763600" cy="430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931" name="Google Shape;931;p62"/>
          <p:cNvSpPr txBox="1"/>
          <p:nvPr>
            <p:ph idx="1" type="subTitle"/>
          </p:nvPr>
        </p:nvSpPr>
        <p:spPr>
          <a:xfrm>
            <a:off x="10353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2" name="Google Shape;932;p62"/>
          <p:cNvSpPr txBox="1"/>
          <p:nvPr>
            <p:ph idx="2" type="subTitle"/>
          </p:nvPr>
        </p:nvSpPr>
        <p:spPr>
          <a:xfrm>
            <a:off x="67257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3" name="Google Shape;933;p62"/>
          <p:cNvSpPr txBox="1"/>
          <p:nvPr>
            <p:ph idx="3" type="subTitle"/>
          </p:nvPr>
        </p:nvSpPr>
        <p:spPr>
          <a:xfrm>
            <a:off x="3887200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4" name="Google Shape;934;p62"/>
          <p:cNvSpPr txBox="1"/>
          <p:nvPr>
            <p:ph type="title"/>
          </p:nvPr>
        </p:nvSpPr>
        <p:spPr>
          <a:xfrm>
            <a:off x="25115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35" name="Google Shape;935;p62"/>
          <p:cNvSpPr txBox="1"/>
          <p:nvPr>
            <p:ph idx="4" type="title"/>
          </p:nvPr>
        </p:nvSpPr>
        <p:spPr>
          <a:xfrm>
            <a:off x="82019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36" name="Google Shape;936;p62"/>
          <p:cNvSpPr txBox="1"/>
          <p:nvPr>
            <p:ph idx="5" type="title"/>
          </p:nvPr>
        </p:nvSpPr>
        <p:spPr>
          <a:xfrm>
            <a:off x="11791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7" name="Google Shape;937;p62"/>
          <p:cNvSpPr txBox="1"/>
          <p:nvPr>
            <p:ph idx="6" type="title"/>
          </p:nvPr>
        </p:nvSpPr>
        <p:spPr>
          <a:xfrm>
            <a:off x="68695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8" name="Google Shape;938;p62"/>
          <p:cNvSpPr txBox="1"/>
          <p:nvPr>
            <p:ph idx="7" type="title"/>
          </p:nvPr>
        </p:nvSpPr>
        <p:spPr>
          <a:xfrm>
            <a:off x="490600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9" name="Google Shape;939;p62"/>
          <p:cNvSpPr txBox="1"/>
          <p:nvPr>
            <p:ph idx="8" type="title"/>
          </p:nvPr>
        </p:nvSpPr>
        <p:spPr>
          <a:xfrm>
            <a:off x="5363375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40" name="Google Shape;940;p62"/>
          <p:cNvSpPr txBox="1"/>
          <p:nvPr>
            <p:ph idx="9" type="body"/>
          </p:nvPr>
        </p:nvSpPr>
        <p:spPr>
          <a:xfrm>
            <a:off x="922250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1" name="Google Shape;941;p62"/>
          <p:cNvSpPr txBox="1"/>
          <p:nvPr>
            <p:ph idx="13" type="body"/>
          </p:nvPr>
        </p:nvSpPr>
        <p:spPr>
          <a:xfrm>
            <a:off x="6613213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2" name="Google Shape;942;p62"/>
          <p:cNvSpPr txBox="1"/>
          <p:nvPr>
            <p:ph idx="14" type="body"/>
          </p:nvPr>
        </p:nvSpPr>
        <p:spPr>
          <a:xfrm>
            <a:off x="3767726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3" name="Google Shape;943;p62"/>
          <p:cNvSpPr txBox="1"/>
          <p:nvPr>
            <p:ph idx="15" type="title"/>
          </p:nvPr>
        </p:nvSpPr>
        <p:spPr>
          <a:xfrm>
            <a:off x="922925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44" name="Google Shape;944;p62"/>
          <p:cNvCxnSpPr/>
          <p:nvPr/>
        </p:nvCxnSpPr>
        <p:spPr>
          <a:xfrm rot="10800000">
            <a:off x="13529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5" name="Google Shape;945;p62"/>
          <p:cNvSpPr/>
          <p:nvPr/>
        </p:nvSpPr>
        <p:spPr>
          <a:xfrm>
            <a:off x="13494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46" name="Google Shape;946;p62"/>
          <p:cNvCxnSpPr/>
          <p:nvPr/>
        </p:nvCxnSpPr>
        <p:spPr>
          <a:xfrm rot="10800000">
            <a:off x="10353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7" name="Google Shape;947;p62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48" name="Google Shape;948;p62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49" name="Google Shape;949;p62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50" name="Google Shape;950;p6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1" name="Google Shape;951;p6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2" name="Google Shape;952;p6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3" name="Google Shape;953;p6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4" name="Google Shape;954;p6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5" name="Google Shape;955;p62"/>
          <p:cNvSpPr txBox="1"/>
          <p:nvPr>
            <p:ph idx="19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956" name="Google Shape;956;p62"/>
          <p:cNvCxnSpPr/>
          <p:nvPr/>
        </p:nvCxnSpPr>
        <p:spPr>
          <a:xfrm rot="10800000">
            <a:off x="70433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7" name="Google Shape;957;p62"/>
          <p:cNvSpPr/>
          <p:nvPr/>
        </p:nvSpPr>
        <p:spPr>
          <a:xfrm>
            <a:off x="70398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58" name="Google Shape;958;p62"/>
          <p:cNvCxnSpPr/>
          <p:nvPr/>
        </p:nvCxnSpPr>
        <p:spPr>
          <a:xfrm rot="10800000">
            <a:off x="67257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9" name="Google Shape;959;p62"/>
          <p:cNvSpPr txBox="1"/>
          <p:nvPr>
            <p:ph idx="20" type="title"/>
          </p:nvPr>
        </p:nvSpPr>
        <p:spPr>
          <a:xfrm>
            <a:off x="6613888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60" name="Google Shape;960;p62"/>
          <p:cNvCxnSpPr/>
          <p:nvPr/>
        </p:nvCxnSpPr>
        <p:spPr>
          <a:xfrm rot="10800000">
            <a:off x="520800" y="22032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1" name="Google Shape;961;p62"/>
          <p:cNvSpPr txBox="1"/>
          <p:nvPr>
            <p:ph idx="21" type="title"/>
          </p:nvPr>
        </p:nvSpPr>
        <p:spPr>
          <a:xfrm>
            <a:off x="3768413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62" name="Google Shape;962;p62"/>
          <p:cNvCxnSpPr/>
          <p:nvPr/>
        </p:nvCxnSpPr>
        <p:spPr>
          <a:xfrm rot="10800000">
            <a:off x="4204772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3" name="Google Shape;963;p62"/>
          <p:cNvSpPr/>
          <p:nvPr/>
        </p:nvSpPr>
        <p:spPr>
          <a:xfrm>
            <a:off x="5076315" y="4383492"/>
            <a:ext cx="105900" cy="11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64" name="Google Shape;964;p62"/>
          <p:cNvCxnSpPr/>
          <p:nvPr/>
        </p:nvCxnSpPr>
        <p:spPr>
          <a:xfrm rot="10800000">
            <a:off x="3887050" y="4439000"/>
            <a:ext cx="121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5" name="Google Shape;965;p62"/>
          <p:cNvCxnSpPr/>
          <p:nvPr/>
        </p:nvCxnSpPr>
        <p:spPr>
          <a:xfrm rot="10800000">
            <a:off x="527025" y="38524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3">
  <p:cSld name="CUSTOM">
    <p:bg>
      <p:bgPr>
        <a:solidFill>
          <a:schemeClr val="lt1"/>
        </a:solidFill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7" name="Google Shape;967;p63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68" name="Google Shape;968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69" name="Google Shape;969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70" name="Google Shape;970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71" name="Google Shape;971;p63"/>
          <p:cNvSpPr txBox="1"/>
          <p:nvPr>
            <p:ph type="title"/>
          </p:nvPr>
        </p:nvSpPr>
        <p:spPr>
          <a:xfrm>
            <a:off x="4322575" y="121745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72" name="Google Shape;972;p63"/>
          <p:cNvSpPr txBox="1"/>
          <p:nvPr>
            <p:ph idx="2" type="title"/>
          </p:nvPr>
        </p:nvSpPr>
        <p:spPr>
          <a:xfrm>
            <a:off x="1040875" y="1217450"/>
            <a:ext cx="3281700" cy="552000"/>
          </a:xfrm>
          <a:prstGeom prst="rect">
            <a:avLst/>
          </a:prstGeom>
        </p:spPr>
        <p:txBody>
          <a:bodyPr anchorCtr="0" anchor="b" bIns="91425" lIns="2743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73" name="Google Shape;973;p63"/>
          <p:cNvSpPr txBox="1"/>
          <p:nvPr>
            <p:ph idx="1" type="body"/>
          </p:nvPr>
        </p:nvSpPr>
        <p:spPr>
          <a:xfrm>
            <a:off x="1042100" y="1764975"/>
            <a:ext cx="3281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4" name="Google Shape;974;p63"/>
          <p:cNvSpPr txBox="1"/>
          <p:nvPr>
            <p:ph idx="3" type="subTitle"/>
          </p:nvPr>
        </p:nvSpPr>
        <p:spPr>
          <a:xfrm>
            <a:off x="1040400" y="334925"/>
            <a:ext cx="75825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75" name="Google Shape;975;p63"/>
          <p:cNvSpPr txBox="1"/>
          <p:nvPr>
            <p:ph idx="4" type="title"/>
          </p:nvPr>
        </p:nvSpPr>
        <p:spPr>
          <a:xfrm flipH="1">
            <a:off x="1046175" y="670000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6" name="Google Shape;976;p63"/>
          <p:cNvSpPr/>
          <p:nvPr/>
        </p:nvSpPr>
        <p:spPr>
          <a:xfrm>
            <a:off x="4324853" y="1916138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63"/>
          <p:cNvSpPr/>
          <p:nvPr/>
        </p:nvSpPr>
        <p:spPr>
          <a:xfrm>
            <a:off x="4324853" y="2613500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8" name="Google Shape;978;p63"/>
          <p:cNvCxnSpPr/>
          <p:nvPr/>
        </p:nvCxnSpPr>
        <p:spPr>
          <a:xfrm rot="10800000">
            <a:off x="4324673" y="156706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9" name="Google Shape;979;p63"/>
          <p:cNvCxnSpPr/>
          <p:nvPr/>
        </p:nvCxnSpPr>
        <p:spPr>
          <a:xfrm rot="10800000">
            <a:off x="4324066" y="191528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0" name="Google Shape;980;p63"/>
          <p:cNvCxnSpPr/>
          <p:nvPr/>
        </p:nvCxnSpPr>
        <p:spPr>
          <a:xfrm rot="10800000">
            <a:off x="4324066" y="226444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1" name="Google Shape;981;p63"/>
          <p:cNvCxnSpPr/>
          <p:nvPr/>
        </p:nvCxnSpPr>
        <p:spPr>
          <a:xfrm rot="10800000">
            <a:off x="4324066" y="261266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2" name="Google Shape;982;p63"/>
          <p:cNvCxnSpPr/>
          <p:nvPr/>
        </p:nvCxnSpPr>
        <p:spPr>
          <a:xfrm rot="10800000">
            <a:off x="4323597" y="296182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3" name="Google Shape;983;p63"/>
          <p:cNvCxnSpPr/>
          <p:nvPr/>
        </p:nvCxnSpPr>
        <p:spPr>
          <a:xfrm rot="10800000">
            <a:off x="4324048" y="331111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4" name="Google Shape;984;p63"/>
          <p:cNvCxnSpPr/>
          <p:nvPr/>
        </p:nvCxnSpPr>
        <p:spPr>
          <a:xfrm rot="10800000">
            <a:off x="4323441" y="365933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5" name="Google Shape;985;p63"/>
          <p:cNvCxnSpPr/>
          <p:nvPr/>
        </p:nvCxnSpPr>
        <p:spPr>
          <a:xfrm rot="10800000">
            <a:off x="4323441" y="400849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6" name="Google Shape;986;p63"/>
          <p:cNvCxnSpPr/>
          <p:nvPr/>
        </p:nvCxnSpPr>
        <p:spPr>
          <a:xfrm rot="10800000">
            <a:off x="4323441" y="435671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7" name="Google Shape;987;p63"/>
          <p:cNvCxnSpPr/>
          <p:nvPr/>
        </p:nvCxnSpPr>
        <p:spPr>
          <a:xfrm rot="10800000">
            <a:off x="4322972" y="470587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8" name="Google Shape;988;p63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9" name="Google Shape;989;p63"/>
          <p:cNvSpPr txBox="1"/>
          <p:nvPr>
            <p:ph idx="6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0" name="Google Shape;990;p63"/>
          <p:cNvSpPr txBox="1"/>
          <p:nvPr>
            <p:ph idx="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91" name="Google Shape;991;p63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2" name="Google Shape;992;p6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3" name="Google Shape;993;p6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4" name="Google Shape;994;p63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5" name="Google Shape;995;p63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6" name="Google Shape;996;p63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7" name="Google Shape;997;p63"/>
          <p:cNvCxnSpPr/>
          <p:nvPr/>
        </p:nvCxnSpPr>
        <p:spPr>
          <a:xfrm>
            <a:off x="4322575" y="1217450"/>
            <a:ext cx="0" cy="3926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8" name="Google Shape;998;p63"/>
          <p:cNvCxnSpPr/>
          <p:nvPr/>
        </p:nvCxnSpPr>
        <p:spPr>
          <a:xfrm>
            <a:off x="8622700" y="334850"/>
            <a:ext cx="0" cy="4809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9" name="Google Shape;999;p63"/>
          <p:cNvSpPr txBox="1"/>
          <p:nvPr>
            <p:ph idx="8" type="title"/>
          </p:nvPr>
        </p:nvSpPr>
        <p:spPr>
          <a:xfrm>
            <a:off x="4322575" y="156680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0" name="Google Shape;1000;p63"/>
          <p:cNvSpPr txBox="1"/>
          <p:nvPr>
            <p:ph idx="9" type="title"/>
          </p:nvPr>
        </p:nvSpPr>
        <p:spPr>
          <a:xfrm>
            <a:off x="4322575" y="191562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1" name="Google Shape;1001;p63"/>
          <p:cNvSpPr txBox="1"/>
          <p:nvPr>
            <p:ph idx="13" type="title"/>
          </p:nvPr>
        </p:nvSpPr>
        <p:spPr>
          <a:xfrm>
            <a:off x="4322575" y="226497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2" name="Google Shape;1002;p63"/>
          <p:cNvSpPr txBox="1"/>
          <p:nvPr>
            <p:ph idx="14" type="title"/>
          </p:nvPr>
        </p:nvSpPr>
        <p:spPr>
          <a:xfrm>
            <a:off x="4322575" y="2613638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3" name="Google Shape;1003;p63"/>
          <p:cNvSpPr txBox="1"/>
          <p:nvPr>
            <p:ph idx="15" type="title"/>
          </p:nvPr>
        </p:nvSpPr>
        <p:spPr>
          <a:xfrm>
            <a:off x="7084775" y="121745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04" name="Google Shape;1004;p63"/>
          <p:cNvSpPr txBox="1"/>
          <p:nvPr>
            <p:ph idx="16" type="title"/>
          </p:nvPr>
        </p:nvSpPr>
        <p:spPr>
          <a:xfrm>
            <a:off x="7084775" y="156680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05" name="Google Shape;1005;p63"/>
          <p:cNvSpPr txBox="1"/>
          <p:nvPr>
            <p:ph idx="17" type="title"/>
          </p:nvPr>
        </p:nvSpPr>
        <p:spPr>
          <a:xfrm>
            <a:off x="7084775" y="191562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06" name="Google Shape;1006;p63"/>
          <p:cNvSpPr txBox="1"/>
          <p:nvPr>
            <p:ph idx="18" type="title"/>
          </p:nvPr>
        </p:nvSpPr>
        <p:spPr>
          <a:xfrm>
            <a:off x="7084775" y="226497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07" name="Google Shape;1007;p63"/>
          <p:cNvSpPr txBox="1"/>
          <p:nvPr>
            <p:ph idx="19" type="title"/>
          </p:nvPr>
        </p:nvSpPr>
        <p:spPr>
          <a:xfrm>
            <a:off x="7084775" y="2613638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bg>
      <p:bgPr>
        <a:solidFill>
          <a:schemeClr val="lt2"/>
        </a:solidFill>
      </p:bgPr>
    </p:bg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" name="Google Shape;1009;p64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1010" name="Google Shape;1010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11" name="Google Shape;1011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12" name="Google Shape;1012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13" name="Google Shape;1013;p64"/>
          <p:cNvSpPr txBox="1"/>
          <p:nvPr>
            <p:ph idx="1" type="body"/>
          </p:nvPr>
        </p:nvSpPr>
        <p:spPr>
          <a:xfrm>
            <a:off x="1040725" y="1217500"/>
            <a:ext cx="3578100" cy="3652500"/>
          </a:xfrm>
          <a:prstGeom prst="rect">
            <a:avLst/>
          </a:prstGeom>
        </p:spPr>
        <p:txBody>
          <a:bodyPr anchorCtr="0" anchor="t" bIns="91425" lIns="274300" spcFirstLastPara="1" rIns="365750" wrap="square" tIns="36575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4" name="Google Shape;1014;p64"/>
          <p:cNvSpPr/>
          <p:nvPr/>
        </p:nvSpPr>
        <p:spPr>
          <a:xfrm>
            <a:off x="5019250" y="1217450"/>
            <a:ext cx="4124700" cy="394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015" name="Google Shape;1015;p64"/>
          <p:cNvCxnSpPr/>
          <p:nvPr/>
        </p:nvCxnSpPr>
        <p:spPr>
          <a:xfrm>
            <a:off x="5019250" y="1217450"/>
            <a:ext cx="0" cy="39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6" name="Google Shape;1016;p64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17" name="Google Shape;1017;p64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18" name="Google Shape;1018;p64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19" name="Google Shape;1019;p6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0" name="Google Shape;1020;p6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1" name="Google Shape;1021;p6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2" name="Google Shape;1022;p6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3" name="Google Shape;1023;p6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4" name="Google Shape;1024;p64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5" name="Google Shape;1025;p64"/>
          <p:cNvSpPr txBox="1"/>
          <p:nvPr>
            <p:ph type="title"/>
          </p:nvPr>
        </p:nvSpPr>
        <p:spPr>
          <a:xfrm flipH="1">
            <a:off x="1046175" y="67000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26" name="Google Shape;1026;p64"/>
          <p:cNvSpPr txBox="1"/>
          <p:nvPr>
            <p:ph idx="5" type="subTitle"/>
          </p:nvPr>
        </p:nvSpPr>
        <p:spPr>
          <a:xfrm>
            <a:off x="1045950" y="334925"/>
            <a:ext cx="75771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27" name="Google Shape;1027;p64"/>
          <p:cNvSpPr txBox="1"/>
          <p:nvPr>
            <p:ph idx="6" type="title"/>
          </p:nvPr>
        </p:nvSpPr>
        <p:spPr>
          <a:xfrm>
            <a:off x="5019250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28" name="Google Shape;1028;p64"/>
          <p:cNvSpPr txBox="1"/>
          <p:nvPr>
            <p:ph idx="7" type="subTitle"/>
          </p:nvPr>
        </p:nvSpPr>
        <p:spPr>
          <a:xfrm>
            <a:off x="5019275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29" name="Google Shape;1029;p64"/>
          <p:cNvSpPr txBox="1"/>
          <p:nvPr>
            <p:ph idx="8" type="title"/>
          </p:nvPr>
        </p:nvSpPr>
        <p:spPr>
          <a:xfrm>
            <a:off x="6959938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0" name="Google Shape;1030;p64"/>
          <p:cNvSpPr txBox="1"/>
          <p:nvPr>
            <p:ph idx="9" type="subTitle"/>
          </p:nvPr>
        </p:nvSpPr>
        <p:spPr>
          <a:xfrm>
            <a:off x="6959963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1" name="Google Shape;1031;p64"/>
          <p:cNvSpPr txBox="1"/>
          <p:nvPr>
            <p:ph idx="13" type="subTitle"/>
          </p:nvPr>
        </p:nvSpPr>
        <p:spPr>
          <a:xfrm>
            <a:off x="5019275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2" name="Google Shape;1032;p64"/>
          <p:cNvSpPr txBox="1"/>
          <p:nvPr>
            <p:ph idx="14" type="title"/>
          </p:nvPr>
        </p:nvSpPr>
        <p:spPr>
          <a:xfrm>
            <a:off x="5019250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3" name="Google Shape;1033;p64"/>
          <p:cNvSpPr txBox="1"/>
          <p:nvPr>
            <p:ph idx="15" type="title"/>
          </p:nvPr>
        </p:nvSpPr>
        <p:spPr>
          <a:xfrm>
            <a:off x="6959938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1034" name="Google Shape;1034;p64"/>
          <p:cNvSpPr txBox="1"/>
          <p:nvPr>
            <p:ph idx="16" type="subTitle"/>
          </p:nvPr>
        </p:nvSpPr>
        <p:spPr>
          <a:xfrm>
            <a:off x="6959963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1035" name="Google Shape;1035;p64"/>
          <p:cNvSpPr txBox="1"/>
          <p:nvPr>
            <p:ph idx="17" type="subTitle"/>
          </p:nvPr>
        </p:nvSpPr>
        <p:spPr>
          <a:xfrm>
            <a:off x="5019275" y="1217450"/>
            <a:ext cx="3603300" cy="678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al Update - Employees highlight">
  <p:cSld name="CUSTOM_2">
    <p:bg>
      <p:bgPr>
        <a:solidFill>
          <a:schemeClr val="lt2"/>
        </a:solidFill>
      </p:bgPr>
    </p:bg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65"/>
          <p:cNvSpPr/>
          <p:nvPr>
            <p:ph idx="2" type="pic"/>
          </p:nvPr>
        </p:nvSpPr>
        <p:spPr>
          <a:xfrm>
            <a:off x="5212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8" name="Google Shape;1038;p65"/>
          <p:cNvSpPr/>
          <p:nvPr>
            <p:ph idx="3" type="pic"/>
          </p:nvPr>
        </p:nvSpPr>
        <p:spPr>
          <a:xfrm>
            <a:off x="33957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9" name="Google Shape;1039;p65"/>
          <p:cNvSpPr/>
          <p:nvPr>
            <p:ph idx="4" type="pic"/>
          </p:nvPr>
        </p:nvSpPr>
        <p:spPr>
          <a:xfrm>
            <a:off x="6269136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40" name="Google Shape;1040;p65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1" name="Google Shape;1041;p65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2" name="Google Shape;1042;p65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3" name="Google Shape;1043;p65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044" name="Google Shape;1044;p6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5" name="Google Shape;1045;p6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6" name="Google Shape;1046;p6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7" name="Google Shape;1047;p6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8" name="Google Shape;1048;p65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9" name="Google Shape;1049;p65"/>
          <p:cNvSpPr txBox="1"/>
          <p:nvPr>
            <p:ph idx="7" type="title"/>
          </p:nvPr>
        </p:nvSpPr>
        <p:spPr>
          <a:xfrm>
            <a:off x="526800" y="846475"/>
            <a:ext cx="28689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0" name="Google Shape;1050;p65"/>
          <p:cNvSpPr txBox="1"/>
          <p:nvPr>
            <p:ph idx="8" type="title"/>
          </p:nvPr>
        </p:nvSpPr>
        <p:spPr>
          <a:xfrm>
            <a:off x="3395769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1" name="Google Shape;1051;p65"/>
          <p:cNvSpPr txBox="1"/>
          <p:nvPr>
            <p:ph idx="9" type="title"/>
          </p:nvPr>
        </p:nvSpPr>
        <p:spPr>
          <a:xfrm>
            <a:off x="6269150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Project - Timeline ">
  <p:cSld name="CUSTOM_3">
    <p:bg>
      <p:bgPr>
        <a:solidFill>
          <a:schemeClr val="lt2"/>
        </a:solidFill>
      </p:bgPr>
    </p:bg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66"/>
          <p:cNvSpPr txBox="1"/>
          <p:nvPr>
            <p:ph type="title"/>
          </p:nvPr>
        </p:nvSpPr>
        <p:spPr>
          <a:xfrm>
            <a:off x="6995500" y="1307575"/>
            <a:ext cx="21483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4" name="Google Shape;1054;p66"/>
          <p:cNvSpPr txBox="1"/>
          <p:nvPr>
            <p:ph idx="2" type="title"/>
          </p:nvPr>
        </p:nvSpPr>
        <p:spPr>
          <a:xfrm>
            <a:off x="48390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5" name="Google Shape;1055;p66"/>
          <p:cNvSpPr txBox="1"/>
          <p:nvPr>
            <p:ph idx="3" type="title"/>
          </p:nvPr>
        </p:nvSpPr>
        <p:spPr>
          <a:xfrm>
            <a:off x="26835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6" name="Google Shape;1056;p66"/>
          <p:cNvSpPr txBox="1"/>
          <p:nvPr>
            <p:ph idx="4" type="title"/>
          </p:nvPr>
        </p:nvSpPr>
        <p:spPr>
          <a:xfrm>
            <a:off x="521350" y="1307575"/>
            <a:ext cx="21618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57" name="Google Shape;1057;p66"/>
          <p:cNvSpPr txBox="1"/>
          <p:nvPr>
            <p:ph idx="1" type="body"/>
          </p:nvPr>
        </p:nvSpPr>
        <p:spPr>
          <a:xfrm>
            <a:off x="6995400" y="2606275"/>
            <a:ext cx="21483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58" name="Google Shape;1058;p66"/>
          <p:cNvSpPr txBox="1"/>
          <p:nvPr>
            <p:ph idx="5" type="body"/>
          </p:nvPr>
        </p:nvSpPr>
        <p:spPr>
          <a:xfrm>
            <a:off x="48389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59" name="Google Shape;1059;p66"/>
          <p:cNvSpPr txBox="1"/>
          <p:nvPr>
            <p:ph idx="6" type="body"/>
          </p:nvPr>
        </p:nvSpPr>
        <p:spPr>
          <a:xfrm>
            <a:off x="26834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60" name="Google Shape;1060;p66"/>
          <p:cNvSpPr txBox="1"/>
          <p:nvPr>
            <p:ph idx="7" type="body"/>
          </p:nvPr>
        </p:nvSpPr>
        <p:spPr>
          <a:xfrm>
            <a:off x="521250" y="2606275"/>
            <a:ext cx="21618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1061" name="Google Shape;1061;p66"/>
          <p:cNvCxnSpPr/>
          <p:nvPr/>
        </p:nvCxnSpPr>
        <p:spPr>
          <a:xfrm>
            <a:off x="483907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2" name="Google Shape;1062;p66"/>
          <p:cNvCxnSpPr/>
          <p:nvPr/>
        </p:nvCxnSpPr>
        <p:spPr>
          <a:xfrm>
            <a:off x="69950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3" name="Google Shape;1063;p66"/>
          <p:cNvCxnSpPr/>
          <p:nvPr/>
        </p:nvCxnSpPr>
        <p:spPr>
          <a:xfrm>
            <a:off x="26831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64" name="Google Shape;1064;p66"/>
          <p:cNvSpPr txBox="1"/>
          <p:nvPr>
            <p:ph idx="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65" name="Google Shape;1065;p66"/>
          <p:cNvSpPr txBox="1"/>
          <p:nvPr>
            <p:ph idx="9" type="title"/>
          </p:nvPr>
        </p:nvSpPr>
        <p:spPr>
          <a:xfrm flipH="1">
            <a:off x="521450" y="666257"/>
            <a:ext cx="81012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66" name="Google Shape;1066;p66"/>
          <p:cNvSpPr txBox="1"/>
          <p:nvPr>
            <p:ph idx="13" type="subTitle"/>
          </p:nvPr>
        </p:nvSpPr>
        <p:spPr>
          <a:xfrm>
            <a:off x="521250" y="334925"/>
            <a:ext cx="8101800" cy="3312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067" name="Google Shape;1067;p6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8" name="Google Shape;1068;p6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9" name="Google Shape;1069;p6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0" name="Google Shape;1070;p6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1" name="Google Shape;1071;p66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2" name="Google Shape;1072;p66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73" name="Google Shape;1073;p66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1">
  <p:cSld name="BLANK_1_1_1_1_1_1_1_1_1_1_2_1">
    <p:bg>
      <p:bgPr>
        <a:solidFill>
          <a:schemeClr val="dk2"/>
        </a:solidFill>
      </p:bgPr>
    </p:bg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6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6" name="Google Shape;1076;p6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7" name="Google Shape;1077;p6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78" name="Google Shape;1078;p6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9" name="Google Shape;1079;p6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0" name="Google Shape;1080;p6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1" name="Google Shape;1081;p6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BLANK_1_1_1_1_1_1_1_1_1_1_2_1_1">
    <p:bg>
      <p:bgPr>
        <a:solidFill>
          <a:schemeClr val="lt2"/>
        </a:solidFill>
      </p:bgPr>
    </p:bg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3" name="Google Shape;1083;p6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4" name="Google Shape;1084;p6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5" name="Google Shape;1085;p6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6" name="Google Shape;1086;p6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2_1_1_1">
    <p:bg>
      <p:bgPr>
        <a:solidFill>
          <a:schemeClr val="lt2"/>
        </a:solidFill>
      </p:bgPr>
    </p:bg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69"/>
          <p:cNvSpPr txBox="1"/>
          <p:nvPr>
            <p:ph idx="1" type="subTitle"/>
          </p:nvPr>
        </p:nvSpPr>
        <p:spPr>
          <a:xfrm>
            <a:off x="5208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89" name="Google Shape;1089;p69"/>
          <p:cNvSpPr txBox="1"/>
          <p:nvPr>
            <p:ph idx="2" type="subTitle"/>
          </p:nvPr>
        </p:nvSpPr>
        <p:spPr>
          <a:xfrm>
            <a:off x="408925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0" name="Google Shape;1090;p69"/>
          <p:cNvSpPr txBox="1"/>
          <p:nvPr>
            <p:ph idx="3" type="subTitle"/>
          </p:nvPr>
        </p:nvSpPr>
        <p:spPr>
          <a:xfrm>
            <a:off x="6773250" y="-175"/>
            <a:ext cx="1848900" cy="335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91" name="Google Shape;1091;p69"/>
          <p:cNvCxnSpPr/>
          <p:nvPr/>
        </p:nvCxnSpPr>
        <p:spPr>
          <a:xfrm>
            <a:off x="5208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2" name="Google Shape;1092;p69"/>
          <p:cNvCxnSpPr/>
          <p:nvPr/>
        </p:nvCxnSpPr>
        <p:spPr>
          <a:xfrm>
            <a:off x="52080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3" name="Google Shape;1093;p69"/>
          <p:cNvCxnSpPr/>
          <p:nvPr/>
        </p:nvCxnSpPr>
        <p:spPr>
          <a:xfrm>
            <a:off x="677330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4" name="Google Shape;1094;p69"/>
          <p:cNvCxnSpPr/>
          <p:nvPr/>
        </p:nvCxnSpPr>
        <p:spPr>
          <a:xfrm>
            <a:off x="862352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3">
  <p:cSld name="BLANK_1_1_1_1_1_1_1_1_1_1_2_2">
    <p:bg>
      <p:bgPr>
        <a:solidFill>
          <a:schemeClr val="lt2"/>
        </a:solidFill>
      </p:bgPr>
    </p:bg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7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7" name="Google Shape;1097;p7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8" name="Google Shape;1098;p7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99" name="Google Shape;1099;p7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0" name="Google Shape;1100;p7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1" name="Google Shape;1101;p7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2" name="Google Shape;1102;p7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3" name="Google Shape;1103;p7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4">
  <p:cSld name="BLANK_1_1_1_1_1_1_1_1_1_1_2_1_2">
    <p:bg>
      <p:bgPr>
        <a:solidFill>
          <a:schemeClr val="dk2"/>
        </a:solidFill>
      </p:bgPr>
    </p:bg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71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6" name="Google Shape;1106;p71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7" name="Google Shape;1107;p71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08" name="Google Shape;1108;p7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9" name="Google Shape;1109;p7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0" name="Google Shape;1110;p7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1" name="Google Shape;1111;p7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2" name="Google Shape;1112;p7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5">
  <p:cSld name="BLANK_1_1_1_1_1_1_1_1_1_1_2_1_1_2">
    <p:bg>
      <p:bgPr>
        <a:solidFill>
          <a:schemeClr val="lt1"/>
        </a:solidFill>
      </p:bgPr>
    </p:bg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7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5" name="Google Shape;1115;p72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6" name="Google Shape;1116;p7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17" name="Google Shape;1117;p7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8" name="Google Shape;1118;p7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9" name="Google Shape;1119;p7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0" name="Google Shape;1120;p7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1" name="Google Shape;1121;p7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BLANK_1_1_1_1_1_1_1_1_1_1_1_1">
    <p:bg>
      <p:bgPr>
        <a:solidFill>
          <a:schemeClr val="lt2"/>
        </a:solidFill>
      </p:bgPr>
    </p:bg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73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124" name="Google Shape;1124;p7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5" name="Google Shape;1125;p7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6" name="Google Shape;1126;p7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7" name="Google Shape;1127;p7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8" name="Google Shape;1128;p7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29" name="Google Shape;1129;p7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0" name="Google Shape;1130;p73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_2">
    <p:bg>
      <p:bgPr>
        <a:solidFill>
          <a:schemeClr val="lt2"/>
        </a:solidFill>
      </p:bgPr>
    </p:bg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74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133" name="Google Shape;1133;p7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4" name="Google Shape;1134;p7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5" name="Google Shape;1135;p7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6" name="Google Shape;1136;p7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7" name="Google Shape;1137;p7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38" name="Google Shape;1138;p7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9" name="Google Shape;1139;p74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0" name="Google Shape;1140;p74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41" name="Google Shape;1141;p74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42" name="Google Shape;1142;p74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BLANK_1_1_1_1_1_1_1_1_1_1_1_1_1">
    <p:bg>
      <p:bgPr>
        <a:solidFill>
          <a:schemeClr val="lt2"/>
        </a:solidFill>
      </p:bgPr>
    </p:bg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4" name="Google Shape;1144;p75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45" name="Google Shape;1145;p7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46" name="Google Shape;1146;p7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7" name="Google Shape;1147;p7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48" name="Google Shape;1148;p75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49" name="Google Shape;1149;p7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0" name="Google Shape;1150;p7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1" name="Google Shape;1151;p7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52" name="Google Shape;1152;p75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53" name="Google Shape;1153;p75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54" name="Google Shape;1154;p75"/>
          <p:cNvSpPr txBox="1"/>
          <p:nvPr>
            <p:ph idx="1" type="subTitle"/>
          </p:nvPr>
        </p:nvSpPr>
        <p:spPr>
          <a:xfrm>
            <a:off x="1042075" y="88245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55" name="Google Shape;1155;p75"/>
          <p:cNvSpPr txBox="1"/>
          <p:nvPr>
            <p:ph idx="2" type="subTitle"/>
          </p:nvPr>
        </p:nvSpPr>
        <p:spPr>
          <a:xfrm>
            <a:off x="1042100" y="301580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cxnSp>
        <p:nvCxnSpPr>
          <p:cNvPr id="1156" name="Google Shape;1156;p75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7" name="Google Shape;1157;p7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8" name="Google Shape;1158;p75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9" name="Google Shape;1159;p75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0" name="Google Shape;1160;p75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1" name="Google Shape;1161;p75"/>
          <p:cNvSpPr txBox="1"/>
          <p:nvPr>
            <p:ph idx="3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62" name="Google Shape;1162;p75"/>
          <p:cNvSpPr txBox="1"/>
          <p:nvPr>
            <p:ph idx="4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63" name="Google Shape;1163;p75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64" name="Google Shape;1164;p75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1">
  <p:cSld name="BLANK_1_1_1_1_1_1_1_1_1_1_1_1_1_2">
    <p:bg>
      <p:bgPr>
        <a:solidFill>
          <a:schemeClr val="lt2"/>
        </a:soli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6" name="Google Shape;1166;p76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67" name="Google Shape;1167;p7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8" name="Google Shape;1168;p7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69" name="Google Shape;1169;p7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70" name="Google Shape;1170;p76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71" name="Google Shape;1171;p7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72" name="Google Shape;1172;p7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73" name="Google Shape;1173;p7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74" name="Google Shape;1174;p76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75" name="Google Shape;1175;p76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76" name="Google Shape;1176;p76"/>
          <p:cNvSpPr txBox="1"/>
          <p:nvPr>
            <p:ph type="title"/>
          </p:nvPr>
        </p:nvSpPr>
        <p:spPr>
          <a:xfrm>
            <a:off x="1042100" y="886425"/>
            <a:ext cx="19794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77" name="Google Shape;1177;p76"/>
          <p:cNvSpPr txBox="1"/>
          <p:nvPr>
            <p:ph idx="2" type="title"/>
          </p:nvPr>
        </p:nvSpPr>
        <p:spPr>
          <a:xfrm>
            <a:off x="1042100" y="3023907"/>
            <a:ext cx="19851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78" name="Google Shape;1178;p76"/>
          <p:cNvSpPr txBox="1"/>
          <p:nvPr>
            <p:ph idx="1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79" name="Google Shape;1179;p7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80" name="Google Shape;1180;p76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81" name="Google Shape;1181;p7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2" name="Google Shape;1182;p7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3" name="Google Shape;1183;p76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4" name="Google Shape;1184;p7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5" name="Google Shape;1185;p7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6" name="Google Shape;1186;p76"/>
          <p:cNvSpPr txBox="1"/>
          <p:nvPr>
            <p:ph idx="5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87" name="Google Shape;1187;p76"/>
          <p:cNvSpPr txBox="1"/>
          <p:nvPr>
            <p:ph idx="6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88" name="Google Shape;1188;p76"/>
          <p:cNvSpPr txBox="1"/>
          <p:nvPr>
            <p:ph idx="7"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89" name="Google Shape;1189;p76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BLANK_1_1_1_1_1_1_1_1_1_1_1_1_1_1">
    <p:bg>
      <p:bgPr>
        <a:solidFill>
          <a:schemeClr val="lt2"/>
        </a:solidFill>
      </p:bgPr>
    </p:bg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1" name="Google Shape;1191;p77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192" name="Google Shape;1192;p7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3" name="Google Shape;1193;p7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94" name="Google Shape;1194;p7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95" name="Google Shape;1195;p77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196" name="Google Shape;1196;p7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7" name="Google Shape;1197;p7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98" name="Google Shape;1198;p7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99" name="Google Shape;1199;p77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200" name="Google Shape;1200;p7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01" name="Google Shape;1201;p7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02" name="Google Shape;1202;p7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03" name="Google Shape;1203;p77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04" name="Google Shape;1204;p77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05" name="Google Shape;1205;p77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06" name="Google Shape;1206;p77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07" name="Google Shape;1207;p77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08" name="Google Shape;1208;p77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09" name="Google Shape;1209;p7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0" name="Google Shape;1210;p7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1" name="Google Shape;1211;p7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2" name="Google Shape;1212;p7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3" name="Google Shape;1213;p77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4" name="Google Shape;1214;p77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15" name="Google Shape;1215;p77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6" name="Google Shape;1216;p77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17" name="Google Shape;1217;p77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18" name="Google Shape;1218;p77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bg>
      <p:bgPr>
        <a:solidFill>
          <a:schemeClr val="lt2"/>
        </a:solidFill>
      </p:bgPr>
    </p:bg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0" name="Google Shape;1220;p78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221" name="Google Shape;1221;p7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2" name="Google Shape;1222;p7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3" name="Google Shape;1223;p7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24" name="Google Shape;1224;p78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225" name="Google Shape;1225;p7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6" name="Google Shape;1226;p7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7" name="Google Shape;1227;p7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28" name="Google Shape;1228;p78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229" name="Google Shape;1229;p7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30" name="Google Shape;1230;p7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31" name="Google Shape;1231;p7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32" name="Google Shape;1232;p78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33" name="Google Shape;1233;p78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34" name="Google Shape;1234;p78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35" name="Google Shape;1235;p78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36" name="Google Shape;1236;p78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37" name="Google Shape;1237;p78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38" name="Google Shape;1238;p7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9" name="Google Shape;1239;p7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0" name="Google Shape;1240;p7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1" name="Google Shape;1241;p7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2" name="Google Shape;1242;p78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3" name="Google Shape;1243;p78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244" name="Google Shape;1244;p78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5" name="Google Shape;1245;p78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6" name="Google Shape;1246;p78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7" name="Google Shape;1247;p78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8" name="Google Shape;1248;p78"/>
          <p:cNvSpPr txBox="1"/>
          <p:nvPr>
            <p:ph idx="7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49" name="Google Shape;1249;p78"/>
          <p:cNvSpPr txBox="1"/>
          <p:nvPr>
            <p:ph idx="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50" name="Google Shape;1250;p78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2"/>
        </a:solidFill>
      </p:bgPr>
    </p:bg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79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53" name="Google Shape;1253;p7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4" name="Google Shape;1254;p7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5" name="Google Shape;1255;p7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56" name="Google Shape;1256;p79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57" name="Google Shape;1257;p7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8" name="Google Shape;1258;p7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9" name="Google Shape;1259;p7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60" name="Google Shape;1260;p79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61" name="Google Shape;1261;p7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2" name="Google Shape;1262;p7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63" name="Google Shape;1263;p7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64" name="Google Shape;1264;p79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5" name="Google Shape;1265;p79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6" name="Google Shape;1266;p79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7" name="Google Shape;1267;p79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8" name="Google Shape;1268;p79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269" name="Google Shape;1269;p79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70" name="Google Shape;1270;p7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1" name="Google Shape;1271;p7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72" name="Google Shape;1272;p7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73" name="Google Shape;1273;p79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74" name="Google Shape;1274;p79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75" name="Google Shape;1275;p79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76" name="Google Shape;1276;p7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7" name="Google Shape;1277;p7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8" name="Google Shape;1278;p7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9" name="Google Shape;1279;p7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0" name="Google Shape;1280;p79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1" name="Google Shape;1281;p79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2" name="Google Shape;1282;p79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83" name="Google Shape;1283;p79"/>
          <p:cNvSpPr txBox="1"/>
          <p:nvPr>
            <p:ph idx="5" type="subTitle"/>
          </p:nvPr>
        </p:nvSpPr>
        <p:spPr>
          <a:xfrm>
            <a:off x="1042088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84" name="Google Shape;1284;p79"/>
          <p:cNvSpPr txBox="1"/>
          <p:nvPr>
            <p:ph idx="6" type="subTitle"/>
          </p:nvPr>
        </p:nvSpPr>
        <p:spPr>
          <a:xfrm>
            <a:off x="1042088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85" name="Google Shape;1285;p79"/>
          <p:cNvSpPr txBox="1"/>
          <p:nvPr>
            <p:ph idx="7" type="subTitle"/>
          </p:nvPr>
        </p:nvSpPr>
        <p:spPr>
          <a:xfrm>
            <a:off x="1042088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86" name="Google Shape;1286;p79"/>
          <p:cNvSpPr txBox="1"/>
          <p:nvPr>
            <p:ph idx="8" type="subTitle"/>
          </p:nvPr>
        </p:nvSpPr>
        <p:spPr>
          <a:xfrm>
            <a:off x="1042088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2"/>
        </a:solidFill>
      </p:bgPr>
    </p:bg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8" name="Google Shape;1288;p80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89" name="Google Shape;1289;p8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0" name="Google Shape;1290;p8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91" name="Google Shape;1291;p8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92" name="Google Shape;1292;p80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93" name="Google Shape;1293;p8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4" name="Google Shape;1294;p8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95" name="Google Shape;1295;p8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96" name="Google Shape;1296;p80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97" name="Google Shape;1297;p8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98" name="Google Shape;1298;p8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99" name="Google Shape;1299;p8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300" name="Google Shape;1300;p80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301" name="Google Shape;1301;p8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2" name="Google Shape;1302;p8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303" name="Google Shape;1303;p8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304" name="Google Shape;1304;p80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05" name="Google Shape;1305;p80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06" name="Google Shape;1306;p80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07" name="Google Shape;1307;p80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08" name="Google Shape;1308;p80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09" name="Google Shape;1309;p80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10" name="Google Shape;1310;p80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11" name="Google Shape;1311;p80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12" name="Google Shape;1312;p8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3" name="Google Shape;1313;p8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4" name="Google Shape;1314;p8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5" name="Google Shape;1315;p8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6" name="Google Shape;1316;p80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7" name="Google Shape;1317;p80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8" name="Google Shape;1318;p80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19" name="Google Shape;1319;p80"/>
          <p:cNvSpPr txBox="1"/>
          <p:nvPr>
            <p:ph idx="5" type="subTitle"/>
          </p:nvPr>
        </p:nvSpPr>
        <p:spPr>
          <a:xfrm>
            <a:off x="1042100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20" name="Google Shape;1320;p80"/>
          <p:cNvSpPr txBox="1"/>
          <p:nvPr>
            <p:ph idx="6" type="subTitle"/>
          </p:nvPr>
        </p:nvSpPr>
        <p:spPr>
          <a:xfrm>
            <a:off x="1042100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21" name="Google Shape;1321;p80"/>
          <p:cNvSpPr txBox="1"/>
          <p:nvPr>
            <p:ph idx="7" type="subTitle"/>
          </p:nvPr>
        </p:nvSpPr>
        <p:spPr>
          <a:xfrm>
            <a:off x="1042100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22" name="Google Shape;1322;p80"/>
          <p:cNvSpPr txBox="1"/>
          <p:nvPr>
            <p:ph idx="8" type="subTitle"/>
          </p:nvPr>
        </p:nvSpPr>
        <p:spPr>
          <a:xfrm>
            <a:off x="1042100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323" name="Google Shape;1323;p80"/>
          <p:cNvSpPr txBox="1"/>
          <p:nvPr>
            <p:ph idx="9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24" name="Google Shape;1324;p80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25" name="Google Shape;1325;p80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BLANK_1_1_1_1_1_1_1_1_1_1_1_1_1_1_1_1">
    <p:bg>
      <p:bgPr>
        <a:solidFill>
          <a:schemeClr val="lt2"/>
        </a:solidFill>
      </p:bgPr>
    </p:bg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81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28" name="Google Shape;1328;p8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29" name="Google Shape;1329;p8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0" name="Google Shape;1330;p8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1" name="Google Shape;1331;p8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2" name="Google Shape;1332;p8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3" name="Google Shape;1333;p8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BLANK_1_1_1_1_1_1_1_1_1_1_1_1_1_1_1_1_2">
    <p:bg>
      <p:bgPr>
        <a:solidFill>
          <a:schemeClr val="lt2"/>
        </a:solidFill>
      </p:bgPr>
    </p:bg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82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6" name="Google Shape;1336;p8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37" name="Google Shape;1337;p8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8" name="Google Shape;1338;p8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9" name="Google Shape;1339;p8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0" name="Google Shape;1340;p8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1" name="Google Shape;1341;p8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2" name="Google Shape;1342;p8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3" name="Google Shape;1343;p82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4" name="Google Shape;1344;p8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BLANK_1_1_1_1_1_1_1_1_1_1_1_1_1_1_1_1_1">
    <p:bg>
      <p:bgPr>
        <a:solidFill>
          <a:schemeClr val="lt2"/>
        </a:solidFill>
      </p:bgPr>
    </p:bg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83"/>
          <p:cNvSpPr/>
          <p:nvPr>
            <p:ph idx="2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47" name="Google Shape;1347;p83"/>
          <p:cNvSpPr/>
          <p:nvPr>
            <p:ph idx="3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48" name="Google Shape;1348;p8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49" name="Google Shape;1349;p8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0" name="Google Shape;1350;p8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1" name="Google Shape;1351;p8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2" name="Google Shape;1352;p8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3" name="Google Shape;1353;p8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4" name="Google Shape;1354;p83"/>
          <p:cNvSpPr txBox="1"/>
          <p:nvPr>
            <p:ph idx="1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5" name="Google Shape;1355;p83"/>
          <p:cNvSpPr txBox="1"/>
          <p:nvPr>
            <p:ph idx="4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6" name="Google Shape;1356;p83"/>
          <p:cNvSpPr txBox="1"/>
          <p:nvPr>
            <p:ph idx="5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57" name="Google Shape;1357;p83"/>
          <p:cNvSpPr txBox="1"/>
          <p:nvPr>
            <p:ph idx="6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 - ALT 1">
  <p:cSld name="BLANK_1_1_1_1_1_1_1_1_1_1_1_1_1_1_1_1_1_2">
    <p:bg>
      <p:bgPr>
        <a:solidFill>
          <a:schemeClr val="lt2"/>
        </a:solidFill>
      </p:bgPr>
    </p:bg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8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0" name="Google Shape;1360;p8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1" name="Google Shape;1361;p8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62" name="Google Shape;1362;p84"/>
          <p:cNvSpPr/>
          <p:nvPr>
            <p:ph idx="4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63" name="Google Shape;1363;p84"/>
          <p:cNvSpPr/>
          <p:nvPr>
            <p:ph idx="5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64" name="Google Shape;1364;p8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65" name="Google Shape;1365;p8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6" name="Google Shape;1366;p8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7" name="Google Shape;1367;p8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8" name="Google Shape;1368;p8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9" name="Google Shape;1369;p8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70" name="Google Shape;1370;p84"/>
          <p:cNvSpPr txBox="1"/>
          <p:nvPr>
            <p:ph idx="6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71" name="Google Shape;1371;p84"/>
          <p:cNvSpPr txBox="1"/>
          <p:nvPr>
            <p:ph idx="7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72" name="Google Shape;1372;p84"/>
          <p:cNvSpPr txBox="1"/>
          <p:nvPr>
            <p:ph idx="8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73" name="Google Shape;1373;p84"/>
          <p:cNvSpPr txBox="1"/>
          <p:nvPr>
            <p:ph idx="9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_1">
    <p:bg>
      <p:bgPr>
        <a:solidFill>
          <a:schemeClr val="lt2"/>
        </a:solidFill>
      </p:bgPr>
    </p:bg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85"/>
          <p:cNvSpPr/>
          <p:nvPr>
            <p:ph idx="2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76" name="Google Shape;1376;p85"/>
          <p:cNvSpPr/>
          <p:nvPr>
            <p:ph idx="3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77" name="Google Shape;1377;p85"/>
          <p:cNvSpPr/>
          <p:nvPr>
            <p:ph idx="4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78" name="Google Shape;1378;p85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79" name="Google Shape;1379;p8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0" name="Google Shape;1380;p8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1" name="Google Shape;1381;p8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2" name="Google Shape;1382;p8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3" name="Google Shape;1383;p85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84" name="Google Shape;1384;p85"/>
          <p:cNvSpPr txBox="1"/>
          <p:nvPr>
            <p:ph idx="1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85" name="Google Shape;1385;p85"/>
          <p:cNvSpPr txBox="1"/>
          <p:nvPr>
            <p:ph idx="5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86" name="Google Shape;1386;p85"/>
          <p:cNvSpPr txBox="1"/>
          <p:nvPr>
            <p:ph idx="6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87" name="Google Shape;1387;p85"/>
          <p:cNvSpPr txBox="1"/>
          <p:nvPr>
            <p:ph idx="7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88" name="Google Shape;1388;p85"/>
          <p:cNvSpPr txBox="1"/>
          <p:nvPr>
            <p:ph idx="8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89" name="Google Shape;1389;p85"/>
          <p:cNvSpPr txBox="1"/>
          <p:nvPr>
            <p:ph idx="9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bg>
      <p:bgPr>
        <a:solidFill>
          <a:schemeClr val="lt2"/>
        </a:solidFill>
      </p:bgPr>
    </p:bg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86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2" name="Google Shape;1392;p86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3" name="Google Shape;1393;p8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4" name="Google Shape;1394;p86"/>
          <p:cNvSpPr/>
          <p:nvPr>
            <p:ph idx="4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95" name="Google Shape;1395;p86"/>
          <p:cNvSpPr/>
          <p:nvPr>
            <p:ph idx="5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96" name="Google Shape;1396;p86"/>
          <p:cNvSpPr/>
          <p:nvPr>
            <p:ph idx="6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97" name="Google Shape;1397;p86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98" name="Google Shape;1398;p8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9" name="Google Shape;1399;p8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0" name="Google Shape;1400;p8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1" name="Google Shape;1401;p8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2" name="Google Shape;1402;p8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03" name="Google Shape;1403;p86"/>
          <p:cNvSpPr txBox="1"/>
          <p:nvPr>
            <p:ph idx="7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04" name="Google Shape;1404;p86"/>
          <p:cNvSpPr txBox="1"/>
          <p:nvPr>
            <p:ph idx="8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05" name="Google Shape;1405;p86"/>
          <p:cNvSpPr txBox="1"/>
          <p:nvPr>
            <p:ph idx="9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406" name="Google Shape;1406;p86"/>
          <p:cNvSpPr txBox="1"/>
          <p:nvPr>
            <p:ph idx="13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07" name="Google Shape;1407;p86"/>
          <p:cNvSpPr txBox="1"/>
          <p:nvPr>
            <p:ph idx="14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408" name="Google Shape;1408;p86"/>
          <p:cNvSpPr txBox="1"/>
          <p:nvPr>
            <p:ph idx="15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_1_1_1_1_1_1_1_1_1_1_1_1_1_1_1_1_1_1">
    <p:bg>
      <p:bgPr>
        <a:solidFill>
          <a:schemeClr val="lt2"/>
        </a:solidFill>
      </p:bgPr>
    </p:bg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87"/>
          <p:cNvSpPr/>
          <p:nvPr>
            <p:ph idx="2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11" name="Google Shape;1411;p8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2" name="Google Shape;1412;p8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3" name="Google Shape;1413;p8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4" name="Google Shape;1414;p8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- ALT 1">
  <p:cSld name="BLANK_1_1_1_1_1_1_1_1_1_1_1_1_1_1_1_1_1_1_1_2">
    <p:bg>
      <p:bgPr>
        <a:solidFill>
          <a:schemeClr val="lt2"/>
        </a:solidFill>
      </p:bgPr>
    </p:bg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88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17" name="Google Shape;1417;p88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18" name="Google Shape;1418;p8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19" name="Google Shape;1419;p88"/>
          <p:cNvSpPr/>
          <p:nvPr>
            <p:ph idx="4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20" name="Google Shape;1420;p8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1" name="Google Shape;1421;p8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2" name="Google Shape;1422;p8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3" name="Google Shape;1423;p8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BLANK_1_1_1_1_1_1_1_1_1_1_1_1_1_1_1_1_1_1_1_1">
    <p:bg>
      <p:bgPr>
        <a:solidFill>
          <a:schemeClr val="lt2"/>
        </a:solidFill>
      </p:bgPr>
    </p:bg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89"/>
          <p:cNvSpPr/>
          <p:nvPr>
            <p:ph idx="2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6" name="Google Shape;1426;p89"/>
          <p:cNvSpPr/>
          <p:nvPr>
            <p:ph idx="3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7" name="Google Shape;1427;p89"/>
          <p:cNvSpPr/>
          <p:nvPr>
            <p:ph idx="4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8" name="Google Shape;1428;p89"/>
          <p:cNvSpPr/>
          <p:nvPr>
            <p:ph idx="5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29" name="Google Shape;1429;p89"/>
          <p:cNvSpPr/>
          <p:nvPr>
            <p:ph idx="6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0" name="Google Shape;1430;p89"/>
          <p:cNvSpPr/>
          <p:nvPr>
            <p:ph idx="7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1" name="Google Shape;1431;p89"/>
          <p:cNvSpPr/>
          <p:nvPr>
            <p:ph idx="8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2" name="Google Shape;1432;p89"/>
          <p:cNvSpPr/>
          <p:nvPr>
            <p:ph idx="9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3" name="Google Shape;1433;p89"/>
          <p:cNvSpPr/>
          <p:nvPr>
            <p:ph idx="13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34" name="Google Shape;1434;p8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5" name="Google Shape;1435;p8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6" name="Google Shape;1436;p8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7" name="Google Shape;1437;p8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8" name="Google Shape;1438;p8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39" name="Google Shape;1439;p8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 - ALT 1">
  <p:cSld name="BLANK_1_1_1_1_1_1_1_1_1_1_1_1_1_1_1_1_1_1_1_1_1">
    <p:bg>
      <p:bgPr>
        <a:solidFill>
          <a:schemeClr val="lt2"/>
        </a:solidFill>
      </p:bgPr>
    </p:bg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90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2" name="Google Shape;1442;p90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3" name="Google Shape;1443;p90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44" name="Google Shape;1444;p90"/>
          <p:cNvSpPr/>
          <p:nvPr>
            <p:ph idx="4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45" name="Google Shape;1445;p90"/>
          <p:cNvSpPr/>
          <p:nvPr>
            <p:ph idx="5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46" name="Google Shape;1446;p90"/>
          <p:cNvSpPr/>
          <p:nvPr>
            <p:ph idx="6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47" name="Google Shape;1447;p90"/>
          <p:cNvSpPr/>
          <p:nvPr>
            <p:ph idx="7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48" name="Google Shape;1448;p90"/>
          <p:cNvSpPr/>
          <p:nvPr>
            <p:ph idx="8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49" name="Google Shape;1449;p90"/>
          <p:cNvSpPr/>
          <p:nvPr>
            <p:ph idx="9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0" name="Google Shape;1450;p90"/>
          <p:cNvSpPr/>
          <p:nvPr>
            <p:ph idx="13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1" name="Google Shape;1451;p90"/>
          <p:cNvSpPr/>
          <p:nvPr>
            <p:ph idx="14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52" name="Google Shape;1452;p90"/>
          <p:cNvSpPr/>
          <p:nvPr>
            <p:ph idx="15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53" name="Google Shape;1453;p9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4" name="Google Shape;1454;p9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5" name="Google Shape;1455;p9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56" name="Google Shape;1456;p9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57" name="Google Shape;1457;p9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58" name="Google Shape;1458;p9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9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61" name="Google Shape;1461;p9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9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64" name="Google Shape;1464;p9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65" name="Google Shape;1465;p9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80" Type="http://schemas.openxmlformats.org/officeDocument/2006/relationships/slideLayout" Target="../slideLayouts/slideLayout91.xml"/><Relationship Id="rId81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73" Type="http://schemas.openxmlformats.org/officeDocument/2006/relationships/slideLayout" Target="../slideLayouts/slideLayout84.xml"/><Relationship Id="rId72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42.xml"/><Relationship Id="rId75" Type="http://schemas.openxmlformats.org/officeDocument/2006/relationships/slideLayout" Target="../slideLayouts/slideLayout86.xml"/><Relationship Id="rId30" Type="http://schemas.openxmlformats.org/officeDocument/2006/relationships/slideLayout" Target="../slideLayouts/slideLayout41.xml"/><Relationship Id="rId74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44.xml"/><Relationship Id="rId77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43.xml"/><Relationship Id="rId76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46.xml"/><Relationship Id="rId79" Type="http://schemas.openxmlformats.org/officeDocument/2006/relationships/slideLayout" Target="../slideLayouts/slideLayout90.xml"/><Relationship Id="rId34" Type="http://schemas.openxmlformats.org/officeDocument/2006/relationships/slideLayout" Target="../slideLayouts/slideLayout45.xml"/><Relationship Id="rId78" Type="http://schemas.openxmlformats.org/officeDocument/2006/relationships/slideLayout" Target="../slideLayouts/slideLayout89.xml"/><Relationship Id="rId71" Type="http://schemas.openxmlformats.org/officeDocument/2006/relationships/slideLayout" Target="../slideLayouts/slideLayout82.xml"/><Relationship Id="rId70" Type="http://schemas.openxmlformats.org/officeDocument/2006/relationships/slideLayout" Target="../slideLayouts/slideLayout81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62" Type="http://schemas.openxmlformats.org/officeDocument/2006/relationships/slideLayout" Target="../slideLayouts/slideLayout73.xml"/><Relationship Id="rId61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31.xml"/><Relationship Id="rId64" Type="http://schemas.openxmlformats.org/officeDocument/2006/relationships/slideLayout" Target="../slideLayouts/slideLayout75.xml"/><Relationship Id="rId63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33.xml"/><Relationship Id="rId66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32.xml"/><Relationship Id="rId65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35.xml"/><Relationship Id="rId68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34.xml"/><Relationship Id="rId67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69" Type="http://schemas.openxmlformats.org/officeDocument/2006/relationships/slideLayout" Target="../slideLayouts/slideLayout80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5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21.xml"/><Relationship Id="rId5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24.xml"/><Relationship Id="rId5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23.xml"/><Relationship Id="rId5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26.xml"/><Relationship Id="rId5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25.xml"/><Relationship Id="rId58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  <p:sldLayoutId id="2147483726" r:id="rId68"/>
    <p:sldLayoutId id="2147483727" r:id="rId69"/>
    <p:sldLayoutId id="2147483728" r:id="rId70"/>
    <p:sldLayoutId id="2147483729" r:id="rId71"/>
    <p:sldLayoutId id="2147483730" r:id="rId72"/>
    <p:sldLayoutId id="2147483731" r:id="rId73"/>
    <p:sldLayoutId id="2147483732" r:id="rId74"/>
    <p:sldLayoutId id="2147483733" r:id="rId75"/>
    <p:sldLayoutId id="2147483734" r:id="rId76"/>
    <p:sldLayoutId id="2147483735" r:id="rId77"/>
    <p:sldLayoutId id="2147483736" r:id="rId78"/>
    <p:sldLayoutId id="2147483737" r:id="rId79"/>
    <p:sldLayoutId id="2147483738" r:id="rId8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24.jpg"/><Relationship Id="rId5" Type="http://schemas.openxmlformats.org/officeDocument/2006/relationships/image" Target="../media/image2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icnirp.org/cms/upload/publications/ICNIRPrfgdl2020.pdf" TargetMode="External"/><Relationship Id="rId4" Type="http://schemas.openxmlformats.org/officeDocument/2006/relationships/hyperlink" Target="https://www.ecfr.gov/current/title-47/chapter-I/subchapter-D/part-97" TargetMode="External"/><Relationship Id="rId9" Type="http://schemas.openxmlformats.org/officeDocument/2006/relationships/hyperlink" Target="https://www.electronics-notes.com/articles/antennas-propagation/end-fed-wire-antenna/end-fed-long-wire-antenna-basics.php" TargetMode="External"/><Relationship Id="rId5" Type="http://schemas.openxmlformats.org/officeDocument/2006/relationships/hyperlink" Target="https://www.dau.edu/sites/default/files/Migrated/CopDocuments/MIL-STD-464D.pdf" TargetMode="External"/><Relationship Id="rId6" Type="http://schemas.openxmlformats.org/officeDocument/2006/relationships/hyperlink" Target="https://www.arrl.org/frequency-allocations" TargetMode="External"/><Relationship Id="rId7" Type="http://schemas.openxmlformats.org/officeDocument/2006/relationships/hyperlink" Target="https://standards.ieee.org/ieee/C95.1/4940/" TargetMode="External"/><Relationship Id="rId8" Type="http://schemas.openxmlformats.org/officeDocument/2006/relationships/hyperlink" Target="https://webclass.org/k5ijb/antennas/End-fed-multiband-antenna-BalunDesigns.htm" TargetMode="External"/><Relationship Id="rId11" Type="http://schemas.openxmlformats.org/officeDocument/2006/relationships/hyperlink" Target="https://www.kb6nu.com/playing-end-fed-wire-antennas-91-ununs/" TargetMode="External"/><Relationship Id="rId10" Type="http://schemas.openxmlformats.org/officeDocument/2006/relationships/hyperlink" Target="https://www.hamuniverse.com/randomwireantennalengths.html" TargetMode="External"/><Relationship Id="rId13" Type="http://schemas.openxmlformats.org/officeDocument/2006/relationships/hyperlink" Target="https://vk6ysf.com/unun_9-1.htm" TargetMode="External"/><Relationship Id="rId12" Type="http://schemas.openxmlformats.org/officeDocument/2006/relationships/hyperlink" Target="https://udel.edu/~mm/ham/randomWire/" TargetMode="External"/><Relationship Id="rId14" Type="http://schemas.openxmlformats.org/officeDocument/2006/relationships/hyperlink" Target="https://www.aa5tb.com/efha.html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rfwireless-world.com/terminology/l-pi-t-network-antenna-tuner-comparison" TargetMode="External"/><Relationship Id="rId4" Type="http://schemas.openxmlformats.org/officeDocument/2006/relationships/hyperlink" Target="https://www.electronics-tutorials.ws/inductor/inductance.html" TargetMode="External"/><Relationship Id="rId9" Type="http://schemas.openxmlformats.org/officeDocument/2006/relationships/hyperlink" Target="https://www.tennadyne.com/lpda-systems/" TargetMode="External"/><Relationship Id="rId5" Type="http://schemas.openxmlformats.org/officeDocument/2006/relationships/hyperlink" Target="https://w0bnc.com/loading-coils" TargetMode="External"/><Relationship Id="rId6" Type="http://schemas.openxmlformats.org/officeDocument/2006/relationships/hyperlink" Target="https://ia800501.us.archive.org/30/items/AntennaTheoryAnalysisAndDesign3rdEd/Antenna%20Theory%20Analysis%20and%20Design%203rd%20ed.pdf" TargetMode="External"/><Relationship Id="rId7" Type="http://schemas.openxmlformats.org/officeDocument/2006/relationships/hyperlink" Target="http://montoya.sdsmt.edu/ee483_583/notes/LPDA2.pdf" TargetMode="External"/><Relationship Id="rId8" Type="http://schemas.openxmlformats.org/officeDocument/2006/relationships/hyperlink" Target="http://chatgpt.com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Relationship Id="rId4" Type="http://schemas.openxmlformats.org/officeDocument/2006/relationships/image" Target="../media/image33.png"/><Relationship Id="rId5" Type="http://schemas.openxmlformats.org/officeDocument/2006/relationships/image" Target="../media/image3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94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30"/>
              <a:t>Horizontal High Frequency System Design</a:t>
            </a:r>
            <a:endParaRPr sz="5030"/>
          </a:p>
        </p:txBody>
      </p:sp>
      <p:sp>
        <p:nvSpPr>
          <p:cNvPr id="1472" name="Google Shape;1472;p94"/>
          <p:cNvSpPr txBox="1"/>
          <p:nvPr>
            <p:ph idx="1" type="subTitle"/>
          </p:nvPr>
        </p:nvSpPr>
        <p:spPr>
          <a:xfrm>
            <a:off x="521800" y="4683125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600"/>
              <a:t>Juliette Reeder, Jack Hicks, Forrest Tuschhoff</a:t>
            </a:r>
            <a:endParaRPr sz="1600"/>
          </a:p>
        </p:txBody>
      </p:sp>
      <p:sp>
        <p:nvSpPr>
          <p:cNvPr id="1473" name="Google Shape;1473;p94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400"/>
              <a:t>Advisors:</a:t>
            </a:r>
            <a:r>
              <a:rPr lang="en" sz="1400"/>
              <a:t> Dr. Chuck Bunting, Dr. </a:t>
            </a:r>
            <a:r>
              <a:rPr lang="en" sz="1400"/>
              <a:t>Pavithrakrishnan Radhakrishnan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400"/>
              <a:t>Stakeholders:</a:t>
            </a:r>
            <a:r>
              <a:rPr lang="en" sz="1400"/>
              <a:t> Naval Surface Warfare Center Dahlgren Division (Marshall Sowell)</a:t>
            </a:r>
            <a:endParaRPr sz="1400"/>
          </a:p>
        </p:txBody>
      </p:sp>
      <p:sp>
        <p:nvSpPr>
          <p:cNvPr id="1474" name="Google Shape;1474;p94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475" name="Google Shape;1475;p94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 lnSpcReduction="10000"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103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75" name="Google Shape;1675;p103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6" name="Google Shape;1676;p103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77" name="Google Shape;1677;p103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78" name="Google Shape;1678;p103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79" name="Google Shape;1679;p103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1: Whip Antenna</a:t>
            </a:r>
            <a:endParaRPr b="1" u="sng"/>
          </a:p>
        </p:txBody>
      </p:sp>
      <p:sp>
        <p:nvSpPr>
          <p:cNvPr id="1680" name="Google Shape;1680;p103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To regulate the common-mode current off of the antenna, a 1:1 balun is used. Additional inductors and capacitors can be used to help tune the antenna at specific frequencies.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Tuner: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Composed of L network variable inductor and variable capacitor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Composed of pi or T network with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variable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inductor and shunts capacitors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81" name="Google Shape;1681;p103" title="Tun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348" y="3123848"/>
            <a:ext cx="7630053" cy="15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04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87" name="Google Shape;1687;p104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88" name="Google Shape;1688;p104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89" name="Google Shape;1689;p104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90" name="Google Shape;1690;p104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91" name="Google Shape;1691;p104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1: Whip Antenna</a:t>
            </a:r>
            <a:endParaRPr b="1" u="sng"/>
          </a:p>
        </p:txBody>
      </p:sp>
      <p:sp>
        <p:nvSpPr>
          <p:cNvPr id="1692" name="Google Shape;1692;p104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Additional Design Constraints: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Variable capacitors can be expensive and are very limited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Large enclosure and switching network needed to adjust antenna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Less of a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broadband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antenna and more a design for specific frequencies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Components needed are heavily dependent on testing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Advantages: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Singular, smaller antenna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Can be tuned for good response at all test frequencies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Relatively simple scalability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3" name="Google Shape;1693;p104" title="WhipDiagram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0248" y="3243275"/>
            <a:ext cx="3512453" cy="19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105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2: End Fed Long (Random) Wire Antenna</a:t>
            </a:r>
            <a:endParaRPr/>
          </a:p>
        </p:txBody>
      </p:sp>
      <p:sp>
        <p:nvSpPr>
          <p:cNvPr id="1699" name="Google Shape;1699;p105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Balun: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Tuner: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00" name="Google Shape;1700;p105"/>
          <p:cNvSpPr/>
          <p:nvPr/>
        </p:nvSpPr>
        <p:spPr>
          <a:xfrm flipH="1">
            <a:off x="522750" y="9557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01" name="Google Shape;1701;p105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02" name="Google Shape;1702;p105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03" name="Google Shape;1703;p105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cxnSp>
        <p:nvCxnSpPr>
          <p:cNvPr id="1704" name="Google Shape;1704;p105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05" name="Google Shape;1705;p105"/>
          <p:cNvPicPr preferRelativeResize="0"/>
          <p:nvPr/>
        </p:nvPicPr>
        <p:blipFill rotWithShape="1">
          <a:blip r:embed="rId3">
            <a:alphaModFix/>
          </a:blip>
          <a:srcRect b="6288" l="0" r="0" t="0"/>
          <a:stretch/>
        </p:blipFill>
        <p:spPr>
          <a:xfrm>
            <a:off x="5021150" y="1024074"/>
            <a:ext cx="3562600" cy="16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6" name="Google Shape;1706;p105"/>
          <p:cNvSpPr txBox="1"/>
          <p:nvPr>
            <p:ph idx="1" type="body"/>
          </p:nvPr>
        </p:nvSpPr>
        <p:spPr>
          <a:xfrm>
            <a:off x="5021150" y="2705850"/>
            <a:ext cx="3529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of EFLW Antenna System Setup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electronicsnotes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7" name="Google Shape;1707;p105"/>
          <p:cNvSpPr txBox="1"/>
          <p:nvPr>
            <p:ph idx="1" type="body"/>
          </p:nvPr>
        </p:nvSpPr>
        <p:spPr>
          <a:xfrm>
            <a:off x="522750" y="955775"/>
            <a:ext cx="43212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Antenna: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End Fed Long Wire / Random Wire Antenna.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Equally bad SWR for all required frequencies.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Consists of a long wire.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Requires a balun and tuner.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Balun: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9:1 unun; wind nine turns of a trifilar winding around a toroid core.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Tuner: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Automatic tuner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Source of most power scalability considerations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Increase C value for high power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08" name="Google Shape;1708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3625" y="3045191"/>
            <a:ext cx="3557649" cy="1721934"/>
          </a:xfrm>
          <a:prstGeom prst="rect">
            <a:avLst/>
          </a:prstGeom>
          <a:noFill/>
          <a:ln>
            <a:noFill/>
          </a:ln>
        </p:spPr>
      </p:pic>
      <p:sp>
        <p:nvSpPr>
          <p:cNvPr id="1709" name="Google Shape;1709;p105"/>
          <p:cNvSpPr txBox="1"/>
          <p:nvPr>
            <p:ph idx="1" type="body"/>
          </p:nvPr>
        </p:nvSpPr>
        <p:spPr>
          <a:xfrm>
            <a:off x="5021150" y="4835275"/>
            <a:ext cx="3529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Typical 9:1 voltage unun and long wire antenna configuration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VK</a:t>
            </a: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6YSF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106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2: </a:t>
            </a:r>
            <a:r>
              <a:rPr lang="en"/>
              <a:t>End Fed Long (Random) Wire Antenna</a:t>
            </a:r>
            <a:endParaRPr/>
          </a:p>
        </p:txBody>
      </p:sp>
      <p:sp>
        <p:nvSpPr>
          <p:cNvPr id="1715" name="Google Shape;1715;p106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Balun: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Tuner: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16" name="Google Shape;1716;p106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17" name="Google Shape;1717;p106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18" name="Google Shape;1718;p106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19" name="Google Shape;1719;p106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pic>
        <p:nvPicPr>
          <p:cNvPr id="1720" name="Google Shape;1720;p106" title="Screenshot 2025-08-27 at 12.05.2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6439" y="955775"/>
            <a:ext cx="4286259" cy="28606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1" name="Google Shape;1721;p106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2" name="Google Shape;1722;p106"/>
          <p:cNvSpPr txBox="1"/>
          <p:nvPr>
            <p:ph idx="1" type="body"/>
          </p:nvPr>
        </p:nvSpPr>
        <p:spPr>
          <a:xfrm>
            <a:off x="4336450" y="3958713"/>
            <a:ext cx="114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K5IJB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3" name="Google Shape;1723;p106" title="Screenshot 2025-08-27 at 12.46.08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6448" y="4243900"/>
            <a:ext cx="3537175" cy="3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4" name="Google Shape;1724;p106"/>
          <p:cNvSpPr txBox="1"/>
          <p:nvPr>
            <p:ph idx="1" type="body"/>
          </p:nvPr>
        </p:nvSpPr>
        <p:spPr>
          <a:xfrm>
            <a:off x="4336450" y="4721375"/>
            <a:ext cx="41565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 Long-Wire Antenna Lengths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VE3EED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5" name="Google Shape;1725;p106"/>
          <p:cNvSpPr txBox="1"/>
          <p:nvPr>
            <p:ph idx="1" type="body"/>
          </p:nvPr>
        </p:nvSpPr>
        <p:spPr>
          <a:xfrm>
            <a:off x="522750" y="955775"/>
            <a:ext cx="35151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Determining EFLW Antenna Length: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Mike Markowski (AB3AP)’s script: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Considers all bands of interest to determine optimal wire length.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Uses amateur extra frequency bands - must be adapted.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26" name="Google Shape;1726;p106" title="Screenshot 2025-09-02 at 10.27.17 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63" y="2926797"/>
            <a:ext cx="3537173" cy="487765"/>
          </a:xfrm>
          <a:prstGeom prst="rect">
            <a:avLst/>
          </a:prstGeom>
          <a:noFill/>
          <a:ln>
            <a:noFill/>
          </a:ln>
        </p:spPr>
      </p:pic>
      <p:sp>
        <p:nvSpPr>
          <p:cNvPr id="1727" name="Google Shape;1727;p106"/>
          <p:cNvSpPr txBox="1"/>
          <p:nvPr>
            <p:ph idx="1" type="body"/>
          </p:nvPr>
        </p:nvSpPr>
        <p:spPr>
          <a:xfrm>
            <a:off x="522750" y="3846350"/>
            <a:ext cx="3515100" cy="7932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General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formula to calculate wire length: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8" name="Google Shape;1728;p106"/>
          <p:cNvSpPr txBox="1"/>
          <p:nvPr>
            <p:ph idx="1" type="body"/>
          </p:nvPr>
        </p:nvSpPr>
        <p:spPr>
          <a:xfrm>
            <a:off x="709400" y="3561159"/>
            <a:ext cx="3366900" cy="25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Voltage Lengths for 40, 20, 15, 10 m based on python script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AB3AP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9" name="Google Shape;1729;p106" title="Screenshot 2025-09-02 at 10.40.35 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33925" y="4439238"/>
            <a:ext cx="465850" cy="48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0" name="Google Shape;1730;p106"/>
          <p:cNvSpPr txBox="1"/>
          <p:nvPr/>
        </p:nvSpPr>
        <p:spPr>
          <a:xfrm>
            <a:off x="2083000" y="4408775"/>
            <a:ext cx="1753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where f is the desired frequency in MHZ.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07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2: End Fed Long (Random) Wire Antenna</a:t>
            </a:r>
            <a:endParaRPr/>
          </a:p>
        </p:txBody>
      </p:sp>
      <p:sp>
        <p:nvSpPr>
          <p:cNvPr id="1736" name="Google Shape;1736;p107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Balun: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Tuner: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37" name="Google Shape;1737;p107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38" name="Google Shape;1738;p107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39" name="Google Shape;1739;p107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40" name="Google Shape;1740;p107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cxnSp>
        <p:nvCxnSpPr>
          <p:cNvPr id="1741" name="Google Shape;1741;p107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42" name="Google Shape;1742;p107"/>
          <p:cNvSpPr txBox="1"/>
          <p:nvPr>
            <p:ph idx="1" type="body"/>
          </p:nvPr>
        </p:nvSpPr>
        <p:spPr>
          <a:xfrm>
            <a:off x="524200" y="961275"/>
            <a:ext cx="44196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Determining balun details: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9:1 unun; wind nine turns of a trifilar winding around a toroid core.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VK6YSF has detailed instructions on making a 9:1 unun.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FT82-61 ferrite core works significantly better than T80-2 powdered iron core. (Dan KB6NU)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Pre-fabricated 9:1 unun can be bought from multiple retailers.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LDG Electronics RU-9:1 Unun RU-9-1 ($29.99)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43" name="Google Shape;1743;p107" title="Screenshot 2025-09-02 at 11.15.19 AM.png"/>
          <p:cNvPicPr preferRelativeResize="0"/>
          <p:nvPr/>
        </p:nvPicPr>
        <p:blipFill rotWithShape="1">
          <a:blip r:embed="rId3">
            <a:alphaModFix/>
          </a:blip>
          <a:srcRect b="0" l="0" r="0" t="6200"/>
          <a:stretch/>
        </p:blipFill>
        <p:spPr>
          <a:xfrm>
            <a:off x="5180371" y="1090475"/>
            <a:ext cx="3281003" cy="209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4" name="Google Shape;1744;p107" title="Screenshot 2025-09-02 at 11.15.45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5374" y="3644150"/>
            <a:ext cx="2316100" cy="12556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5" name="Google Shape;1745;p107"/>
          <p:cNvSpPr txBox="1"/>
          <p:nvPr>
            <p:ph idx="1" type="body"/>
          </p:nvPr>
        </p:nvSpPr>
        <p:spPr>
          <a:xfrm>
            <a:off x="5180375" y="4768925"/>
            <a:ext cx="114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VK6YSF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6" name="Google Shape;1746;p107"/>
          <p:cNvSpPr txBox="1"/>
          <p:nvPr/>
        </p:nvSpPr>
        <p:spPr>
          <a:xfrm>
            <a:off x="5180375" y="3182450"/>
            <a:ext cx="328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Schematic of the 9:1 voltage unun. Typically unbalanced = 50/75 ohms too unbalanced = 450/675 ohms.</a:t>
            </a:r>
            <a:endParaRPr sz="900"/>
          </a:p>
        </p:txBody>
      </p:sp>
      <p:sp>
        <p:nvSpPr>
          <p:cNvPr id="1747" name="Google Shape;1747;p107"/>
          <p:cNvSpPr txBox="1"/>
          <p:nvPr/>
        </p:nvSpPr>
        <p:spPr>
          <a:xfrm>
            <a:off x="5180375" y="3727525"/>
            <a:ext cx="96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Wiring of the 9:1 voltage unun.</a:t>
            </a:r>
            <a:endParaRPr sz="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08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2: End Fed Long (Random) Wire Antenna</a:t>
            </a:r>
            <a:endParaRPr/>
          </a:p>
        </p:txBody>
      </p:sp>
      <p:sp>
        <p:nvSpPr>
          <p:cNvPr id="1753" name="Google Shape;1753;p108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Balun: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Tuner: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4" name="Google Shape;1754;p108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755" name="Google Shape;1755;p108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56" name="Google Shape;1756;p108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57" name="Google Shape;1757;p108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cxnSp>
        <p:nvCxnSpPr>
          <p:cNvPr id="1758" name="Google Shape;1758;p108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9" name="Google Shape;1759;p108"/>
          <p:cNvSpPr txBox="1"/>
          <p:nvPr>
            <p:ph idx="1" type="body"/>
          </p:nvPr>
        </p:nvSpPr>
        <p:spPr>
          <a:xfrm>
            <a:off x="522750" y="955775"/>
            <a:ext cx="53865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Determining tuner details: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Capacitor is needed (or use λ/4 transformer with inductor)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May need to be picked experimentally based on resonance with 9:1 unun.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Resistor is needed 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4.7 kΩ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Usually supplemented with a 1m wire as a “counterpoise”</a:t>
            </a:r>
            <a:endParaRPr sz="1100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-"/>
            </a:pPr>
            <a:r>
              <a:rPr lang="en" sz="1100">
                <a:latin typeface="Inter"/>
                <a:ea typeface="Inter"/>
                <a:cs typeface="Inter"/>
                <a:sym typeface="Inter"/>
              </a:rPr>
              <a:t>LDG RT/RC-100</a:t>
            </a:r>
            <a:r>
              <a:rPr lang="en" sz="1100">
                <a:latin typeface="Inter"/>
                <a:ea typeface="Inter"/>
                <a:cs typeface="Inter"/>
                <a:sym typeface="Inter"/>
              </a:rPr>
              <a:t> Autotuner ($289.95)</a:t>
            </a:r>
            <a:endParaRPr sz="11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60" name="Google Shape;1760;p108" title="Screenshot 2025-09-02 at 10.57.00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175" y="1422521"/>
            <a:ext cx="2501099" cy="3248816"/>
          </a:xfrm>
          <a:prstGeom prst="rect">
            <a:avLst/>
          </a:prstGeom>
          <a:noFill/>
          <a:ln>
            <a:noFill/>
          </a:ln>
        </p:spPr>
      </p:pic>
      <p:sp>
        <p:nvSpPr>
          <p:cNvPr id="1761" name="Google Shape;1761;p108"/>
          <p:cNvSpPr txBox="1"/>
          <p:nvPr>
            <p:ph idx="1" type="body"/>
          </p:nvPr>
        </p:nvSpPr>
        <p:spPr>
          <a:xfrm>
            <a:off x="5909175" y="4768925"/>
            <a:ext cx="25011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EFHW Antenna Tuner Setup with Resistor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AA5TB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2" name="Google Shape;1762;p108" title="Screenshot 2025-09-02 at 11.04.46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9288" y="2960175"/>
            <a:ext cx="4711023" cy="171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3" name="Google Shape;1763;p108"/>
          <p:cNvSpPr txBox="1"/>
          <p:nvPr>
            <p:ph idx="1" type="body"/>
          </p:nvPr>
        </p:nvSpPr>
        <p:spPr>
          <a:xfrm>
            <a:off x="1049350" y="4768925"/>
            <a:ext cx="47109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EFHW Antenna Tuner Setup with only Counterpoise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AA5TB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109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769" name="Google Shape;1769;p109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70" name="Google Shape;1770;p10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71" name="Google Shape;1771;p10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72" name="Google Shape;1772;p10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773" name="Google Shape;1773;p109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3: Log-Periodic Dipole Antenna</a:t>
            </a:r>
            <a:endParaRPr b="1" u="sng"/>
          </a:p>
        </p:txBody>
      </p:sp>
      <p:sp>
        <p:nvSpPr>
          <p:cNvPr id="1774" name="Google Shape;1774;p109"/>
          <p:cNvSpPr txBox="1"/>
          <p:nvPr>
            <p:ph idx="1" type="body"/>
          </p:nvPr>
        </p:nvSpPr>
        <p:spPr>
          <a:xfrm>
            <a:off x="522750" y="955775"/>
            <a:ext cx="52626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Log-Periodic Dipole Antenna (LPDA)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Consists of many half-wavelength dipole elements along a central boom support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Elements spaced following a logarithmic function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Length of the elements gradually increases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Unidirectional with wide bandwidth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Balun: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4:1 broadband balun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LDG Electronics RBA-4:1: 100-watt 1.8–30 MHz – $29.99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No tuner required - LPDA is inherently broadband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75" name="Google Shape;1775;p109"/>
          <p:cNvPicPr preferRelativeResize="0"/>
          <p:nvPr/>
        </p:nvPicPr>
        <p:blipFill rotWithShape="1">
          <a:blip r:embed="rId3">
            <a:alphaModFix/>
          </a:blip>
          <a:srcRect b="33155" l="0" r="0" t="0"/>
          <a:stretch/>
        </p:blipFill>
        <p:spPr>
          <a:xfrm>
            <a:off x="5287650" y="955775"/>
            <a:ext cx="3333600" cy="18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10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781" name="Google Shape;1781;p110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2" name="Google Shape;1782;p110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83" name="Google Shape;1783;p110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84" name="Google Shape;1784;p110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785" name="Google Shape;1785;p110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3: Log-Periodic Dipole Antenna</a:t>
            </a:r>
            <a:endParaRPr b="1" u="sng"/>
          </a:p>
        </p:txBody>
      </p:sp>
      <p:sp>
        <p:nvSpPr>
          <p:cNvPr id="1786" name="Google Shape;1786;p110"/>
          <p:cNvSpPr txBox="1"/>
          <p:nvPr>
            <p:ph idx="1" type="body"/>
          </p:nvPr>
        </p:nvSpPr>
        <p:spPr>
          <a:xfrm>
            <a:off x="522750" y="955775"/>
            <a:ext cx="71772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Determining LPDA element lengths and spacing: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Each element is resonant at a wavelength that is twice its length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Driven element changes depending on operating frequency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Choose longest and shortest dipole elements to be half of the longest and shortest wavelengths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Choose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τ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and σ based on desired cost, size, performance (VSWR, gain ripple), and bandwidth. Greater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τ and smaller σ → more elements, so better performance but greater size and cost.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Common choices: 0.84 &lt; τ &lt; 0.92  and  0.05 &lt; σ &lt; 0.12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Calculate # elements: N = 1 + ceil[ ln(f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max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/f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min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) / ln(1/τ) ]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Find element lengths: L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​= L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*τ</a:t>
            </a:r>
            <a:r>
              <a:rPr baseline="30000" lang="en" sz="1400">
                <a:latin typeface="Inter"/>
                <a:ea typeface="Inter"/>
                <a:cs typeface="Inter"/>
                <a:sym typeface="Inter"/>
              </a:rPr>
              <a:t>n-1</a:t>
            </a:r>
            <a:endParaRPr baseline="30000"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Find element spacings: S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= 2*σ*L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n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​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11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792" name="Google Shape;1792;p111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3" name="Google Shape;1793;p111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794" name="Google Shape;1794;p111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795" name="Google Shape;1795;p111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796" name="Google Shape;1796;p111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3: Log-Periodic Dipole Antenna</a:t>
            </a:r>
            <a:endParaRPr b="1" u="sng"/>
          </a:p>
        </p:txBody>
      </p:sp>
      <p:sp>
        <p:nvSpPr>
          <p:cNvPr id="1797" name="Google Shape;1797;p111"/>
          <p:cNvSpPr txBox="1"/>
          <p:nvPr>
            <p:ph idx="1" type="body"/>
          </p:nvPr>
        </p:nvSpPr>
        <p:spPr>
          <a:xfrm>
            <a:off x="284225" y="955775"/>
            <a:ext cx="42798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Design #1: Medium cost/performance: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latin typeface="Inter"/>
                <a:ea typeface="Inter"/>
                <a:cs typeface="Inter"/>
                <a:sym typeface="Inter"/>
              </a:rPr>
              <a:t>τ = 0.9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" sz="1400" u="sng">
                <a:latin typeface="Inter"/>
                <a:ea typeface="Inter"/>
                <a:cs typeface="Inter"/>
                <a:sym typeface="Inter"/>
              </a:rPr>
              <a:t>σ = 0.06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, frequency range from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13 MHz to 26 MHz: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98" name="Google Shape;1798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49" y="2138225"/>
            <a:ext cx="3916151" cy="1683071"/>
          </a:xfrm>
          <a:prstGeom prst="rect">
            <a:avLst/>
          </a:prstGeom>
          <a:noFill/>
          <a:ln>
            <a:noFill/>
          </a:ln>
        </p:spPr>
      </p:pic>
      <p:sp>
        <p:nvSpPr>
          <p:cNvPr id="1799" name="Google Shape;1799;p111"/>
          <p:cNvSpPr txBox="1"/>
          <p:nvPr>
            <p:ph idx="1" type="body"/>
          </p:nvPr>
        </p:nvSpPr>
        <p:spPr>
          <a:xfrm>
            <a:off x="4445600" y="955775"/>
            <a:ext cx="42798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Design #2: High cost/performance: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latin typeface="Inter"/>
                <a:ea typeface="Inter"/>
                <a:cs typeface="Inter"/>
                <a:sym typeface="Inter"/>
              </a:rPr>
              <a:t>τ = 0.93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" sz="1400" u="sng">
                <a:latin typeface="Inter"/>
                <a:ea typeface="Inter"/>
                <a:cs typeface="Inter"/>
                <a:sym typeface="Inter"/>
              </a:rPr>
              <a:t>σ = 0.05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, frequency range from 13 MHz to 26 MHz: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00" name="Google Shape;1800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625" y="2138225"/>
            <a:ext cx="4021450" cy="242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12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06" name="Google Shape;1806;p112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7" name="Google Shape;1807;p112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08" name="Google Shape;1808;p112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09" name="Google Shape;1809;p112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10" name="Google Shape;1810;p112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3: Log-Periodic Dipole Antenna</a:t>
            </a:r>
            <a:endParaRPr b="1" u="sng"/>
          </a:p>
        </p:txBody>
      </p:sp>
      <p:sp>
        <p:nvSpPr>
          <p:cNvPr id="1811" name="Google Shape;1811;p112"/>
          <p:cNvSpPr txBox="1"/>
          <p:nvPr>
            <p:ph idx="1" type="body"/>
          </p:nvPr>
        </p:nvSpPr>
        <p:spPr>
          <a:xfrm>
            <a:off x="284225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Cost (using Design #1):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Fiberglass boom support, 23ft: ~$150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14-gauge copper wire, 216ft total length, ~$0.20/ft → $45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LDG Electronics RBA-4:1: 100-watt 1.8–30 MHz: $29.99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LMR-400 coax cable, 50ft, ~$1.50/ft → $75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Fasteners/hardware and connectors: ~$50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Miscellaneous: $50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Total: $399.99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Contingency cost: x1.5 → </a:t>
            </a:r>
            <a:r>
              <a:rPr b="1" lang="en" sz="1400">
                <a:latin typeface="Inter"/>
                <a:ea typeface="Inter"/>
                <a:cs typeface="Inter"/>
                <a:sym typeface="Inter"/>
              </a:rPr>
              <a:t>$599.99</a:t>
            </a:r>
            <a:endParaRPr b="1"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Pre-fab commercial price: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Tennadyne 13-30MHz, 7.24dBi, 6 elements, 12ft x 38ft: $1,095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0" name="Google Shape;1480;p9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1" name="Google Shape;1481;p9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82" name="Google Shape;1482;p95"/>
          <p:cNvGrpSpPr/>
          <p:nvPr/>
        </p:nvGrpSpPr>
        <p:grpSpPr>
          <a:xfrm rot="5400000">
            <a:off x="663848" y="2764232"/>
            <a:ext cx="234329" cy="333900"/>
            <a:chOff x="96076" y="654376"/>
            <a:chExt cx="369896" cy="333900"/>
          </a:xfrm>
        </p:grpSpPr>
        <p:cxnSp>
          <p:nvCxnSpPr>
            <p:cNvPr id="1483" name="Google Shape;1483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84" name="Google Shape;1484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85" name="Google Shape;1485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86" name="Google Shape;1486;p95"/>
          <p:cNvGrpSpPr/>
          <p:nvPr/>
        </p:nvGrpSpPr>
        <p:grpSpPr>
          <a:xfrm rot="5400000">
            <a:off x="663848" y="2297610"/>
            <a:ext cx="234329" cy="333900"/>
            <a:chOff x="96076" y="654376"/>
            <a:chExt cx="369896" cy="333900"/>
          </a:xfrm>
        </p:grpSpPr>
        <p:cxnSp>
          <p:nvCxnSpPr>
            <p:cNvPr id="1487" name="Google Shape;1487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88" name="Google Shape;1488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89" name="Google Shape;1489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90" name="Google Shape;1490;p95"/>
          <p:cNvGrpSpPr/>
          <p:nvPr/>
        </p:nvGrpSpPr>
        <p:grpSpPr>
          <a:xfrm rot="5400000">
            <a:off x="663848" y="1830989"/>
            <a:ext cx="234329" cy="333900"/>
            <a:chOff x="96076" y="654376"/>
            <a:chExt cx="369896" cy="333900"/>
          </a:xfrm>
        </p:grpSpPr>
        <p:cxnSp>
          <p:nvCxnSpPr>
            <p:cNvPr id="1491" name="Google Shape;1491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92" name="Google Shape;1492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93" name="Google Shape;1493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94" name="Google Shape;1494;p95"/>
          <p:cNvGrpSpPr/>
          <p:nvPr/>
        </p:nvGrpSpPr>
        <p:grpSpPr>
          <a:xfrm rot="5400000">
            <a:off x="663848" y="1364366"/>
            <a:ext cx="234329" cy="333900"/>
            <a:chOff x="96076" y="654376"/>
            <a:chExt cx="369896" cy="333900"/>
          </a:xfrm>
        </p:grpSpPr>
        <p:cxnSp>
          <p:nvCxnSpPr>
            <p:cNvPr id="1495" name="Google Shape;1495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96" name="Google Shape;1496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497" name="Google Shape;1497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498" name="Google Shape;1498;p95"/>
          <p:cNvGrpSpPr/>
          <p:nvPr/>
        </p:nvGrpSpPr>
        <p:grpSpPr>
          <a:xfrm rot="5400000">
            <a:off x="662611" y="897745"/>
            <a:ext cx="234329" cy="333900"/>
            <a:chOff x="96076" y="654376"/>
            <a:chExt cx="369896" cy="333900"/>
          </a:xfrm>
        </p:grpSpPr>
        <p:cxnSp>
          <p:nvCxnSpPr>
            <p:cNvPr id="1499" name="Google Shape;1499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00" name="Google Shape;1500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01" name="Google Shape;1501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02" name="Google Shape;1502;p95"/>
          <p:cNvGrpSpPr/>
          <p:nvPr/>
        </p:nvGrpSpPr>
        <p:grpSpPr>
          <a:xfrm rot="5400000">
            <a:off x="662611" y="431123"/>
            <a:ext cx="234329" cy="333900"/>
            <a:chOff x="96076" y="654376"/>
            <a:chExt cx="369896" cy="333900"/>
          </a:xfrm>
        </p:grpSpPr>
        <p:cxnSp>
          <p:nvCxnSpPr>
            <p:cNvPr id="1503" name="Google Shape;1503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04" name="Google Shape;1504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05" name="Google Shape;1505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1506" name="Google Shape;1506;p95"/>
          <p:cNvCxnSpPr/>
          <p:nvPr/>
        </p:nvCxnSpPr>
        <p:spPr>
          <a:xfrm>
            <a:off x="1042100" y="-200"/>
            <a:ext cx="15300" cy="5174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7" name="Google Shape;1507;p95"/>
          <p:cNvCxnSpPr/>
          <p:nvPr/>
        </p:nvCxnSpPr>
        <p:spPr>
          <a:xfrm>
            <a:off x="1045950" y="1300761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8" name="Google Shape;1508;p95"/>
          <p:cNvCxnSpPr/>
          <p:nvPr/>
        </p:nvCxnSpPr>
        <p:spPr>
          <a:xfrm>
            <a:off x="1045950" y="177438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9" name="Google Shape;1509;p95"/>
          <p:cNvCxnSpPr/>
          <p:nvPr/>
        </p:nvCxnSpPr>
        <p:spPr>
          <a:xfrm>
            <a:off x="1045950" y="2244321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0" name="Google Shape;1510;p95"/>
          <p:cNvCxnSpPr/>
          <p:nvPr/>
        </p:nvCxnSpPr>
        <p:spPr>
          <a:xfrm>
            <a:off x="1045950" y="272273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1" name="Google Shape;1511;p95"/>
          <p:cNvCxnSpPr/>
          <p:nvPr/>
        </p:nvCxnSpPr>
        <p:spPr>
          <a:xfrm>
            <a:off x="1045950" y="82836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2" name="Google Shape;1512;p95"/>
          <p:cNvCxnSpPr/>
          <p:nvPr/>
        </p:nvCxnSpPr>
        <p:spPr>
          <a:xfrm>
            <a:off x="521250" y="-200"/>
            <a:ext cx="3300" cy="5190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3" name="Google Shape;1513;p95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14" name="Google Shape;1514;p95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515" name="Google Shape;1515;p9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516" name="Google Shape;1516;p95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517" name="Google Shape;1517;p95"/>
          <p:cNvSpPr txBox="1"/>
          <p:nvPr>
            <p:ph type="title"/>
          </p:nvPr>
        </p:nvSpPr>
        <p:spPr>
          <a:xfrm flipH="1">
            <a:off x="1040775" y="828363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1518" name="Google Shape;1518;p95"/>
          <p:cNvSpPr txBox="1"/>
          <p:nvPr>
            <p:ph idx="5" type="title"/>
          </p:nvPr>
        </p:nvSpPr>
        <p:spPr>
          <a:xfrm flipH="1">
            <a:off x="1040775" y="1300845"/>
            <a:ext cx="7581900" cy="473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Considerations and Constraints</a:t>
            </a:r>
            <a:endParaRPr/>
          </a:p>
        </p:txBody>
      </p:sp>
      <p:sp>
        <p:nvSpPr>
          <p:cNvPr id="1519" name="Google Shape;1519;p95"/>
          <p:cNvSpPr txBox="1"/>
          <p:nvPr>
            <p:ph idx="6" type="title"/>
          </p:nvPr>
        </p:nvSpPr>
        <p:spPr>
          <a:xfrm flipH="1">
            <a:off x="1040775" y="1774389"/>
            <a:ext cx="7581900" cy="47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Design Concept</a:t>
            </a:r>
            <a:endParaRPr/>
          </a:p>
        </p:txBody>
      </p:sp>
      <p:sp>
        <p:nvSpPr>
          <p:cNvPr id="1520" name="Google Shape;1520;p95"/>
          <p:cNvSpPr txBox="1"/>
          <p:nvPr>
            <p:ph idx="7" type="title"/>
          </p:nvPr>
        </p:nvSpPr>
        <p:spPr>
          <a:xfrm flipH="1">
            <a:off x="1040775" y="2244321"/>
            <a:ext cx="7581900" cy="47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Testing and Experimentation</a:t>
            </a:r>
            <a:endParaRPr/>
          </a:p>
        </p:txBody>
      </p:sp>
      <p:sp>
        <p:nvSpPr>
          <p:cNvPr id="1521" name="Google Shape;1521;p95"/>
          <p:cNvSpPr txBox="1"/>
          <p:nvPr>
            <p:ph idx="8" type="title"/>
          </p:nvPr>
        </p:nvSpPr>
        <p:spPr>
          <a:xfrm flipH="1">
            <a:off x="1040775" y="2722743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Hazard Analysis</a:t>
            </a:r>
            <a:endParaRPr/>
          </a:p>
        </p:txBody>
      </p:sp>
      <p:sp>
        <p:nvSpPr>
          <p:cNvPr id="1522" name="Google Shape;1522;p95"/>
          <p:cNvSpPr txBox="1"/>
          <p:nvPr>
            <p:ph idx="9" type="title"/>
          </p:nvPr>
        </p:nvSpPr>
        <p:spPr>
          <a:xfrm flipH="1">
            <a:off x="1040775" y="422040"/>
            <a:ext cx="7581900" cy="4062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Team Introduction</a:t>
            </a:r>
            <a:endParaRPr/>
          </a:p>
        </p:txBody>
      </p:sp>
      <p:sp>
        <p:nvSpPr>
          <p:cNvPr id="1523" name="Google Shape;1523;p95"/>
          <p:cNvSpPr txBox="1"/>
          <p:nvPr>
            <p:ph idx="8" type="title"/>
          </p:nvPr>
        </p:nvSpPr>
        <p:spPr>
          <a:xfrm flipH="1">
            <a:off x="1042000" y="3144430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Costs</a:t>
            </a:r>
            <a:endParaRPr/>
          </a:p>
        </p:txBody>
      </p:sp>
      <p:sp>
        <p:nvSpPr>
          <p:cNvPr id="1524" name="Google Shape;1524;p95"/>
          <p:cNvSpPr txBox="1"/>
          <p:nvPr>
            <p:ph idx="8" type="title"/>
          </p:nvPr>
        </p:nvSpPr>
        <p:spPr>
          <a:xfrm flipH="1">
            <a:off x="1042000" y="3602030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Project Plan</a:t>
            </a:r>
            <a:endParaRPr/>
          </a:p>
        </p:txBody>
      </p:sp>
      <p:sp>
        <p:nvSpPr>
          <p:cNvPr id="1525" name="Google Shape;1525;p95"/>
          <p:cNvSpPr txBox="1"/>
          <p:nvPr>
            <p:ph idx="8" type="title"/>
          </p:nvPr>
        </p:nvSpPr>
        <p:spPr>
          <a:xfrm flipH="1">
            <a:off x="1042000" y="4038518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Risk Management</a:t>
            </a:r>
            <a:endParaRPr/>
          </a:p>
        </p:txBody>
      </p:sp>
      <p:sp>
        <p:nvSpPr>
          <p:cNvPr id="1526" name="Google Shape;1526;p95"/>
          <p:cNvSpPr txBox="1"/>
          <p:nvPr>
            <p:ph idx="8" type="title"/>
          </p:nvPr>
        </p:nvSpPr>
        <p:spPr>
          <a:xfrm flipH="1">
            <a:off x="1042000" y="4511618"/>
            <a:ext cx="7581900" cy="472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Work Breakdown Overview and Citations</a:t>
            </a:r>
            <a:endParaRPr/>
          </a:p>
        </p:txBody>
      </p:sp>
      <p:cxnSp>
        <p:nvCxnSpPr>
          <p:cNvPr id="1527" name="Google Shape;1527;p95"/>
          <p:cNvCxnSpPr/>
          <p:nvPr/>
        </p:nvCxnSpPr>
        <p:spPr>
          <a:xfrm>
            <a:off x="1042100" y="403863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8" name="Google Shape;1528;p95"/>
          <p:cNvCxnSpPr/>
          <p:nvPr/>
        </p:nvCxnSpPr>
        <p:spPr>
          <a:xfrm>
            <a:off x="1042100" y="448133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9" name="Google Shape;1529;p95"/>
          <p:cNvCxnSpPr/>
          <p:nvPr/>
        </p:nvCxnSpPr>
        <p:spPr>
          <a:xfrm>
            <a:off x="1042100" y="316493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0" name="Google Shape;1530;p95"/>
          <p:cNvCxnSpPr/>
          <p:nvPr/>
        </p:nvCxnSpPr>
        <p:spPr>
          <a:xfrm>
            <a:off x="1042100" y="359178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31" name="Google Shape;1531;p95"/>
          <p:cNvGrpSpPr/>
          <p:nvPr/>
        </p:nvGrpSpPr>
        <p:grpSpPr>
          <a:xfrm rot="5400000">
            <a:off x="666111" y="4630732"/>
            <a:ext cx="234329" cy="333900"/>
            <a:chOff x="96076" y="654376"/>
            <a:chExt cx="369896" cy="333900"/>
          </a:xfrm>
        </p:grpSpPr>
        <p:cxnSp>
          <p:nvCxnSpPr>
            <p:cNvPr id="1532" name="Google Shape;1532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33" name="Google Shape;1533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34" name="Google Shape;1534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35" name="Google Shape;1535;p95"/>
          <p:cNvGrpSpPr/>
          <p:nvPr/>
        </p:nvGrpSpPr>
        <p:grpSpPr>
          <a:xfrm rot="5400000">
            <a:off x="666111" y="4164110"/>
            <a:ext cx="234329" cy="333900"/>
            <a:chOff x="96076" y="654376"/>
            <a:chExt cx="369896" cy="333900"/>
          </a:xfrm>
        </p:grpSpPr>
        <p:cxnSp>
          <p:nvCxnSpPr>
            <p:cNvPr id="1536" name="Google Shape;1536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37" name="Google Shape;1537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38" name="Google Shape;1538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39" name="Google Shape;1539;p95"/>
          <p:cNvGrpSpPr/>
          <p:nvPr/>
        </p:nvGrpSpPr>
        <p:grpSpPr>
          <a:xfrm rot="5400000">
            <a:off x="666111" y="3697489"/>
            <a:ext cx="234329" cy="333900"/>
            <a:chOff x="96076" y="654376"/>
            <a:chExt cx="369896" cy="333900"/>
          </a:xfrm>
        </p:grpSpPr>
        <p:cxnSp>
          <p:nvCxnSpPr>
            <p:cNvPr id="1540" name="Google Shape;1540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41" name="Google Shape;1541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2" name="Google Shape;1542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43" name="Google Shape;1543;p95"/>
          <p:cNvGrpSpPr/>
          <p:nvPr/>
        </p:nvGrpSpPr>
        <p:grpSpPr>
          <a:xfrm rot="5400000">
            <a:off x="666111" y="3230866"/>
            <a:ext cx="234329" cy="333900"/>
            <a:chOff x="96076" y="654376"/>
            <a:chExt cx="369896" cy="333900"/>
          </a:xfrm>
        </p:grpSpPr>
        <p:cxnSp>
          <p:nvCxnSpPr>
            <p:cNvPr id="1544" name="Google Shape;1544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45" name="Google Shape;1545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46" name="Google Shape;1546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547" name="Google Shape;1547;p95"/>
          <p:cNvGrpSpPr/>
          <p:nvPr/>
        </p:nvGrpSpPr>
        <p:grpSpPr>
          <a:xfrm rot="5400000">
            <a:off x="664873" y="2764245"/>
            <a:ext cx="234329" cy="333900"/>
            <a:chOff x="96076" y="654376"/>
            <a:chExt cx="369896" cy="333900"/>
          </a:xfrm>
        </p:grpSpPr>
        <p:cxnSp>
          <p:nvCxnSpPr>
            <p:cNvPr id="1548" name="Google Shape;1548;p9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49" name="Google Shape;1549;p9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50" name="Google Shape;1550;p9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113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17" name="Google Shape;1817;p113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8" name="Google Shape;1818;p113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19" name="Google Shape;1819;p113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20" name="Google Shape;1820;p113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21" name="Google Shape;1821;p113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Hazard Analysis</a:t>
            </a:r>
            <a:endParaRPr/>
          </a:p>
        </p:txBody>
      </p:sp>
      <p:sp>
        <p:nvSpPr>
          <p:cNvPr id="1822" name="Google Shape;1822;p113"/>
          <p:cNvSpPr txBox="1"/>
          <p:nvPr>
            <p:ph idx="1" type="body"/>
          </p:nvPr>
        </p:nvSpPr>
        <p:spPr>
          <a:xfrm>
            <a:off x="522750" y="955775"/>
            <a:ext cx="80985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Field exposure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Perform simulations and calculations before test the physical device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Use lower levels of power to not exceed maximum permissible exposure (MPE)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Electrical Shock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Check transmitter connection and exposed conductive material before adding power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Wear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proper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PPE (depending on the power level)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Leather gloves and rubber insulating gloves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Hand Tools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Appropriate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PPE: safety glasses, closed-toe shoes, long pants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Keep a clean work space free from debris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Ensure all necessary training has been completed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114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28" name="Google Shape;1828;p114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9" name="Google Shape;1829;p114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30" name="Google Shape;1830;p114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31" name="Google Shape;1831;p114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32" name="Google Shape;1832;p114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Costs - Design Option 1 (Whip)</a:t>
            </a:r>
            <a:endParaRPr/>
          </a:p>
        </p:txBody>
      </p:sp>
      <p:graphicFrame>
        <p:nvGraphicFramePr>
          <p:cNvPr id="1833" name="Google Shape;1833;p114"/>
          <p:cNvGraphicFramePr/>
          <p:nvPr/>
        </p:nvGraphicFramePr>
        <p:xfrm>
          <a:off x="952500" y="96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117675"/>
                <a:gridCol w="1784925"/>
                <a:gridCol w="1223550"/>
                <a:gridCol w="1969125"/>
                <a:gridCol w="1143725"/>
              </a:tblGrid>
              <a:tr h="342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Pre-fab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DIY</a:t>
                      </a:r>
                      <a:endParaRPr b="1"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4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Antenna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DX Engineering Mobile Whip Antennas DXE-WP-102DX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75’ Copper Wire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$41.99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(DX Engineering)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$22.49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(DX Engineering)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12’ Aluminum Tubing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75’ Copper Wire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$36.98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(DX Engineering)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$22.49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(DX Engineering)</a:t>
                      </a:r>
                      <a:endParaRPr sz="10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99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Balun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LDG Electronics 1:1 Current Baluns RBA 1:1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$29.99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(DX Engineering)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10’ 18 AWG Copper Wire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FT82-61 ferrite core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Misc. (tools, enclosure)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$18.54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(Digikey)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$1.45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(Digikey)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$10</a:t>
                      </a:r>
                      <a:endParaRPr b="1" sz="1000"/>
                    </a:p>
                  </a:txBody>
                  <a:tcPr marT="91425" marB="91425" marR="91425" marL="91425"/>
                </a:tc>
              </a:tr>
              <a:tr h="833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Tuner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LDG RT/RC-100 Autotuner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$298.95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(Ham Radio Outlet)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Variable Inductors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Variable Capacitors (0.6-12pF)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$24.80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(Mouser)</a:t>
                      </a:r>
                      <a:endParaRPr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$263.89</a:t>
                      </a:r>
                      <a:endParaRPr b="1" sz="10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(Digikey)</a:t>
                      </a:r>
                      <a:endParaRPr sz="10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Total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$393.42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$378.15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Contingency</a:t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$590.13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$567.23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115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39" name="Google Shape;1839;p115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0" name="Google Shape;1840;p115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41" name="Google Shape;1841;p115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42" name="Google Shape;1842;p115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43" name="Google Shape;1843;p115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Costs - Design Option 2 (EFLW)</a:t>
            </a:r>
            <a:endParaRPr/>
          </a:p>
        </p:txBody>
      </p:sp>
      <p:graphicFrame>
        <p:nvGraphicFramePr>
          <p:cNvPr id="1844" name="Google Shape;1844;p115"/>
          <p:cNvGraphicFramePr/>
          <p:nvPr/>
        </p:nvGraphicFramePr>
        <p:xfrm>
          <a:off x="952500" y="110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117675"/>
                <a:gridCol w="1784925"/>
                <a:gridCol w="1223550"/>
                <a:gridCol w="1969125"/>
                <a:gridCol w="1143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Pre-fab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DIY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Antenna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50m 14 AWG Copper Wire (PVC Insulated)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$138.18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(Digikey)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$138.18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(Digikey)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Balun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LDG Electronics RU-9:1 Unun RU-9-1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$29.99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(DX Engineering)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Trifilar winding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(+10m 14 AWG Copper Wire)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FT82-61 ferrite core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Misc. (tools, enclosure)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+$27.64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(Digikey)</a:t>
                      </a:r>
                      <a:endParaRPr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$1.45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(Digikey)</a:t>
                      </a:r>
                      <a:endParaRPr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$10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Tuner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LDG RT/RC-100 Autotuner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$298.95</a:t>
                      </a:r>
                      <a:endParaRPr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(Ham Radio Outlet)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4.7 kΩ Resistor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Compression trimmer capacitor (x6, different capacitances)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$3.29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(Digikey)</a:t>
                      </a:r>
                      <a:endParaRPr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$47.70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(CCI)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Total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$467.12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$228.26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Contingency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$700.68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$342.39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16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50" name="Google Shape;1850;p116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1" name="Google Shape;1851;p116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52" name="Google Shape;1852;p116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53" name="Google Shape;1853;p116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54" name="Google Shape;1854;p116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Costs - Design Option 3 (LPDA)</a:t>
            </a:r>
            <a:endParaRPr/>
          </a:p>
        </p:txBody>
      </p:sp>
      <p:graphicFrame>
        <p:nvGraphicFramePr>
          <p:cNvPr id="1855" name="Google Shape;1855;p116"/>
          <p:cNvGraphicFramePr/>
          <p:nvPr/>
        </p:nvGraphicFramePr>
        <p:xfrm>
          <a:off x="952500" y="100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117675"/>
                <a:gridCol w="1784925"/>
                <a:gridCol w="1223550"/>
                <a:gridCol w="1969125"/>
                <a:gridCol w="1143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Pre-fab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DIY</a:t>
                      </a:r>
                      <a:endParaRPr b="1"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8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Antenna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Tennadyne 13-30MHz, 7.24dBi, 6 elements, 12ft x 38ft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$1,095</a:t>
                      </a:r>
                      <a:endParaRPr b="1" sz="1200"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(Tennadyne)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Fiberglass boom support, 23ft: ~$150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14-gauge copper wire, 216ft total length, ~$0.20/ft → $45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LMR-400 coax cable, 50ft, ~$1.50/ft → $75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Hardware &amp; Miscellaneous: $50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$370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8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Balun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LDG Electronics RBA-4:1: 100-watt 1.8–30 MHz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$29.99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LDG Electronics RBA-4:1: 100-watt 1.8–30 MHz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$29.99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Tuner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N/A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N/A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N/A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N/A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Total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$1,124.99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$399.99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Contingency</a:t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</a:t>
                      </a:r>
                      <a:r>
                        <a:rPr b="1" lang="en" sz="1200"/>
                        <a:t>1,687.49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$599.99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33333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17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61" name="Google Shape;1861;p117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62" name="Google Shape;1862;p117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63" name="Google Shape;1863;p117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64" name="Google Shape;1864;p117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65" name="Google Shape;1865;p117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Costs - Summary</a:t>
            </a:r>
            <a:endParaRPr/>
          </a:p>
        </p:txBody>
      </p:sp>
      <p:graphicFrame>
        <p:nvGraphicFramePr>
          <p:cNvPr id="1866" name="Google Shape;1866;p117"/>
          <p:cNvGraphicFramePr/>
          <p:nvPr/>
        </p:nvGraphicFramePr>
        <p:xfrm>
          <a:off x="904875" y="177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 Option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Pre-fab Costs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DIY Costs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1 - Whip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$590.13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$567.23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2 - EFLW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$700.68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$342.39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3 - Log-Periodic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$1,687.49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$599.99</a:t>
                      </a:r>
                      <a:endParaRPr b="1"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118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72" name="Google Shape;1872;p118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3" name="Google Shape;1873;p118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74" name="Google Shape;1874;p118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75" name="Google Shape;1875;p118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76" name="Google Shape;1876;p118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Options Comparison Matrix</a:t>
            </a:r>
            <a:endParaRPr b="1" u="sng"/>
          </a:p>
        </p:txBody>
      </p:sp>
      <p:graphicFrame>
        <p:nvGraphicFramePr>
          <p:cNvPr id="1877" name="Google Shape;1877;p118"/>
          <p:cNvGraphicFramePr/>
          <p:nvPr/>
        </p:nvGraphicFramePr>
        <p:xfrm>
          <a:off x="952500" y="1221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 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Broadband Performance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Scalability to HP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Fabrication Feasibility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Totals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7EDE9"/>
                        </a:gs>
                        <a:gs pos="100000">
                          <a:srgbClr val="D0A08D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5EEDA"/>
                        </a:gs>
                        <a:gs pos="100000">
                          <a:srgbClr val="D4BB79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gradFill>
                      <a:gsLst>
                        <a:gs pos="0">
                          <a:srgbClr val="FEFEFD"/>
                        </a:gs>
                        <a:gs pos="100000">
                          <a:srgbClr val="C1BCB8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119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883" name="Google Shape;1883;p119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4" name="Google Shape;1884;p11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885" name="Google Shape;1885;p11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886" name="Google Shape;1886;p11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887" name="Google Shape;1887;p119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Testing and Experimentation</a:t>
            </a:r>
            <a:endParaRPr/>
          </a:p>
        </p:txBody>
      </p:sp>
      <p:sp>
        <p:nvSpPr>
          <p:cNvPr id="1888" name="Google Shape;1888;p119"/>
          <p:cNvSpPr txBox="1"/>
          <p:nvPr>
            <p:ph idx="1" type="body"/>
          </p:nvPr>
        </p:nvSpPr>
        <p:spPr>
          <a:xfrm>
            <a:off x="524200" y="961275"/>
            <a:ext cx="61860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None of the required frequencies are legal for amateur radio operators to transmit on.</a:t>
            </a:r>
            <a:endParaRPr i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Anechoic chamber: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be difficult to detect EM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field at lower frequencies.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Requested EM probe from Dahlgren.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Antenna will likely be too large.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dummy load with RLC circuit to test in anechoic chamber.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options: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Surrogate frequencies that are legal for amateur radio general license holders.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VNA simulation.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89" name="Google Shape;1889;p119"/>
          <p:cNvGraphicFramePr/>
          <p:nvPr/>
        </p:nvGraphicFramePr>
        <p:xfrm>
          <a:off x="6588075" y="1018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924450"/>
                <a:gridCol w="924450"/>
              </a:tblGrid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Navy Freq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HAM Freq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4.040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3.885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4.803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5.385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5.373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6.400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6.2205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6.970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7.000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7.595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7.300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7.990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9.050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9.803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10.100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11.064</a:t>
                      </a:r>
                      <a:endParaRPr sz="10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12.045</a:t>
                      </a:r>
                      <a:endParaRPr sz="10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13.530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14.000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16.060</a:t>
                      </a:r>
                      <a:endParaRPr sz="10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17.048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18.036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18.068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19.270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20.510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21.460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21.450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23.180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24.450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24.890</a:t>
                      </a:r>
                      <a:endParaRPr sz="1000"/>
                    </a:p>
                  </a:txBody>
                  <a:tcPr marT="0" marB="0" marR="0" marL="0" anchor="ctr"/>
                </a:tc>
              </a:tr>
              <a:tr h="185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26.875</a:t>
                      </a:r>
                      <a:endParaRPr sz="10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28.000</a:t>
                      </a:r>
                      <a:endParaRPr sz="1000"/>
                    </a:p>
                  </a:txBody>
                  <a:tcPr marT="0" marB="0" marR="0" marL="0" anchor="ctr"/>
                </a:tc>
              </a:tr>
            </a:tbl>
          </a:graphicData>
        </a:graphic>
      </p:graphicFrame>
      <p:cxnSp>
        <p:nvCxnSpPr>
          <p:cNvPr id="1890" name="Google Shape;1890;p119"/>
          <p:cNvCxnSpPr/>
          <p:nvPr/>
        </p:nvCxnSpPr>
        <p:spPr>
          <a:xfrm flipH="1" rot="10800000">
            <a:off x="6170900" y="3695950"/>
            <a:ext cx="374400" cy="34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20"/>
          <p:cNvCxnSpPr/>
          <p:nvPr/>
        </p:nvCxnSpPr>
        <p:spPr>
          <a:xfrm>
            <a:off x="7772333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6" name="Google Shape;1896;p120"/>
          <p:cNvCxnSpPr/>
          <p:nvPr/>
        </p:nvCxnSpPr>
        <p:spPr>
          <a:xfrm>
            <a:off x="7114198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7" name="Google Shape;1897;p120"/>
          <p:cNvCxnSpPr/>
          <p:nvPr/>
        </p:nvCxnSpPr>
        <p:spPr>
          <a:xfrm>
            <a:off x="5798112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8" name="Google Shape;1898;p120"/>
          <p:cNvCxnSpPr/>
          <p:nvPr/>
        </p:nvCxnSpPr>
        <p:spPr>
          <a:xfrm>
            <a:off x="5139977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9" name="Google Shape;1899;p120"/>
          <p:cNvCxnSpPr/>
          <p:nvPr/>
        </p:nvCxnSpPr>
        <p:spPr>
          <a:xfrm>
            <a:off x="3811723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0" name="Google Shape;1900;p120"/>
          <p:cNvCxnSpPr/>
          <p:nvPr/>
        </p:nvCxnSpPr>
        <p:spPr>
          <a:xfrm>
            <a:off x="3153588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1" name="Google Shape;1901;p120"/>
          <p:cNvCxnSpPr/>
          <p:nvPr/>
        </p:nvCxnSpPr>
        <p:spPr>
          <a:xfrm>
            <a:off x="1837502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2" name="Google Shape;1902;p120"/>
          <p:cNvCxnSpPr/>
          <p:nvPr/>
        </p:nvCxnSpPr>
        <p:spPr>
          <a:xfrm>
            <a:off x="1179367" y="1413344"/>
            <a:ext cx="0" cy="12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3" name="Google Shape;1903;p120"/>
          <p:cNvCxnSpPr/>
          <p:nvPr/>
        </p:nvCxnSpPr>
        <p:spPr>
          <a:xfrm flipH="1">
            <a:off x="524450" y="1408350"/>
            <a:ext cx="8721600" cy="6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4" name="Google Shape;1904;p120"/>
          <p:cNvCxnSpPr/>
          <p:nvPr/>
        </p:nvCxnSpPr>
        <p:spPr>
          <a:xfrm flipH="1">
            <a:off x="524450" y="1662025"/>
            <a:ext cx="9054000" cy="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5" name="Google Shape;1905;p120"/>
          <p:cNvCxnSpPr/>
          <p:nvPr/>
        </p:nvCxnSpPr>
        <p:spPr>
          <a:xfrm rot="10800000">
            <a:off x="524325" y="2655025"/>
            <a:ext cx="8809200" cy="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6" name="Google Shape;1906;p120"/>
          <p:cNvCxnSpPr/>
          <p:nvPr/>
        </p:nvCxnSpPr>
        <p:spPr>
          <a:xfrm flipH="1">
            <a:off x="524575" y="2405550"/>
            <a:ext cx="9298800" cy="1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7" name="Google Shape;1907;p120"/>
          <p:cNvCxnSpPr/>
          <p:nvPr/>
        </p:nvCxnSpPr>
        <p:spPr>
          <a:xfrm flipH="1">
            <a:off x="524675" y="2151875"/>
            <a:ext cx="8651400" cy="6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8" name="Google Shape;1908;p120"/>
          <p:cNvCxnSpPr/>
          <p:nvPr/>
        </p:nvCxnSpPr>
        <p:spPr>
          <a:xfrm flipH="1">
            <a:off x="524350" y="1906950"/>
            <a:ext cx="8704200" cy="3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9" name="Google Shape;1909;p120"/>
          <p:cNvCxnSpPr/>
          <p:nvPr/>
        </p:nvCxnSpPr>
        <p:spPr>
          <a:xfrm>
            <a:off x="521025" y="0"/>
            <a:ext cx="120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10" name="Google Shape;1910;p120"/>
          <p:cNvCxnSpPr/>
          <p:nvPr/>
        </p:nvCxnSpPr>
        <p:spPr>
          <a:xfrm>
            <a:off x="6460219" y="1423150"/>
            <a:ext cx="1500" cy="3720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11" name="Google Shape;1911;p120"/>
          <p:cNvCxnSpPr/>
          <p:nvPr/>
        </p:nvCxnSpPr>
        <p:spPr>
          <a:xfrm>
            <a:off x="4477755" y="1419125"/>
            <a:ext cx="4200" cy="372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12" name="Google Shape;1912;p120"/>
          <p:cNvCxnSpPr/>
          <p:nvPr/>
        </p:nvCxnSpPr>
        <p:spPr>
          <a:xfrm>
            <a:off x="2498713" y="1414325"/>
            <a:ext cx="3300" cy="3729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3" name="Google Shape;1913;p120"/>
          <p:cNvSpPr txBox="1"/>
          <p:nvPr>
            <p:ph idx="4294967295" type="title"/>
          </p:nvPr>
        </p:nvSpPr>
        <p:spPr>
          <a:xfrm>
            <a:off x="527250" y="1666900"/>
            <a:ext cx="1633500" cy="238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000">
                <a:latin typeface="Inter SemiBold"/>
                <a:ea typeface="Inter SemiBold"/>
                <a:cs typeface="Inter SemiBold"/>
                <a:sym typeface="Inter SemiBold"/>
              </a:rPr>
              <a:t>Phase 1 </a:t>
            </a:r>
            <a:r>
              <a:rPr lang="en" sz="1000"/>
              <a:t> </a:t>
            </a:r>
            <a:endParaRPr sz="1000"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914" name="Google Shape;1914;p120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915" name="Google Shape;1915;p120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16" name="Google Shape;1916;p120"/>
          <p:cNvSpPr txBox="1"/>
          <p:nvPr>
            <p:ph idx="1" type="body"/>
          </p:nvPr>
        </p:nvSpPr>
        <p:spPr>
          <a:xfrm>
            <a:off x="524216" y="3490737"/>
            <a:ext cx="1638600" cy="13239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The first few weeks will include project planning and research. Preliminary design will be conducted and reviewed in this phase.</a:t>
            </a:r>
            <a:endParaRPr/>
          </a:p>
        </p:txBody>
      </p:sp>
      <p:sp>
        <p:nvSpPr>
          <p:cNvPr id="1917" name="Google Shape;1917;p120"/>
          <p:cNvSpPr txBox="1"/>
          <p:nvPr>
            <p:ph type="title"/>
          </p:nvPr>
        </p:nvSpPr>
        <p:spPr>
          <a:xfrm>
            <a:off x="522219" y="3118678"/>
            <a:ext cx="16401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Research and Planning</a:t>
            </a:r>
            <a:endParaRPr/>
          </a:p>
        </p:txBody>
      </p:sp>
      <p:sp>
        <p:nvSpPr>
          <p:cNvPr id="1918" name="Google Shape;1918;p120"/>
          <p:cNvSpPr txBox="1"/>
          <p:nvPr>
            <p:ph idx="2" type="body"/>
          </p:nvPr>
        </p:nvSpPr>
        <p:spPr>
          <a:xfrm>
            <a:off x="2504192" y="3490737"/>
            <a:ext cx="1817400" cy="13239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Design will be fine-tuned in this phase and materials ordered.</a:t>
            </a:r>
            <a:endParaRPr/>
          </a:p>
        </p:txBody>
      </p:sp>
      <p:sp>
        <p:nvSpPr>
          <p:cNvPr id="1919" name="Google Shape;1919;p120"/>
          <p:cNvSpPr txBox="1"/>
          <p:nvPr>
            <p:ph idx="3" type="title"/>
          </p:nvPr>
        </p:nvSpPr>
        <p:spPr>
          <a:xfrm>
            <a:off x="2501976" y="3118678"/>
            <a:ext cx="18198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Design and Procurement</a:t>
            </a:r>
            <a:endParaRPr/>
          </a:p>
        </p:txBody>
      </p:sp>
      <p:sp>
        <p:nvSpPr>
          <p:cNvPr id="1920" name="Google Shape;1920;p120"/>
          <p:cNvSpPr txBox="1"/>
          <p:nvPr>
            <p:ph idx="4" type="body"/>
          </p:nvPr>
        </p:nvSpPr>
        <p:spPr>
          <a:xfrm>
            <a:off x="4483244" y="3490737"/>
            <a:ext cx="1636500" cy="13239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Design will be fabricated during this phase. Some VNA testing will be conducted during this phase to ensure design is decent. </a:t>
            </a:r>
            <a:endParaRPr/>
          </a:p>
        </p:txBody>
      </p:sp>
      <p:sp>
        <p:nvSpPr>
          <p:cNvPr id="1921" name="Google Shape;1921;p120"/>
          <p:cNvSpPr txBox="1"/>
          <p:nvPr>
            <p:ph idx="5" type="title"/>
          </p:nvPr>
        </p:nvSpPr>
        <p:spPr>
          <a:xfrm>
            <a:off x="4481249" y="3118678"/>
            <a:ext cx="16386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Fabrication</a:t>
            </a:r>
            <a:endParaRPr/>
          </a:p>
        </p:txBody>
      </p:sp>
      <p:sp>
        <p:nvSpPr>
          <p:cNvPr id="1922" name="Google Shape;1922;p120"/>
          <p:cNvSpPr txBox="1"/>
          <p:nvPr>
            <p:ph idx="6" type="body"/>
          </p:nvPr>
        </p:nvSpPr>
        <p:spPr>
          <a:xfrm>
            <a:off x="6463662" y="3490737"/>
            <a:ext cx="1633500" cy="13239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Design will be tested and </a:t>
            </a:r>
            <a:r>
              <a:rPr lang="en"/>
              <a:t>satisfactory</a:t>
            </a:r>
            <a:r>
              <a:rPr lang="en"/>
              <a:t> operation verified. Plenty of time will be allowed for </a:t>
            </a:r>
            <a:r>
              <a:rPr lang="en"/>
              <a:t>adjustments</a:t>
            </a:r>
            <a:r>
              <a:rPr lang="en"/>
              <a:t> to the design.</a:t>
            </a:r>
            <a:endParaRPr/>
          </a:p>
        </p:txBody>
      </p:sp>
      <p:sp>
        <p:nvSpPr>
          <p:cNvPr id="1923" name="Google Shape;1923;p120"/>
          <p:cNvSpPr txBox="1"/>
          <p:nvPr>
            <p:ph idx="7" type="title"/>
          </p:nvPr>
        </p:nvSpPr>
        <p:spPr>
          <a:xfrm>
            <a:off x="6461671" y="3118678"/>
            <a:ext cx="16356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Testing and Validation</a:t>
            </a:r>
            <a:endParaRPr/>
          </a:p>
        </p:txBody>
      </p:sp>
      <p:sp>
        <p:nvSpPr>
          <p:cNvPr id="1924" name="Google Shape;1924;p120"/>
          <p:cNvSpPr txBox="1"/>
          <p:nvPr>
            <p:ph idx="8" type="title"/>
          </p:nvPr>
        </p:nvSpPr>
        <p:spPr>
          <a:xfrm>
            <a:off x="1179815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2</a:t>
            </a:r>
            <a:endParaRPr/>
          </a:p>
        </p:txBody>
      </p:sp>
      <p:sp>
        <p:nvSpPr>
          <p:cNvPr id="1925" name="Google Shape;1925;p120"/>
          <p:cNvSpPr txBox="1"/>
          <p:nvPr>
            <p:ph idx="14" type="title"/>
          </p:nvPr>
        </p:nvSpPr>
        <p:spPr>
          <a:xfrm>
            <a:off x="521232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1</a:t>
            </a:r>
            <a:endParaRPr/>
          </a:p>
        </p:txBody>
      </p:sp>
      <p:sp>
        <p:nvSpPr>
          <p:cNvPr id="1926" name="Google Shape;1926;p120"/>
          <p:cNvSpPr txBox="1"/>
          <p:nvPr>
            <p:ph idx="15" type="title"/>
          </p:nvPr>
        </p:nvSpPr>
        <p:spPr>
          <a:xfrm>
            <a:off x="1837502" y="1414325"/>
            <a:ext cx="6648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3</a:t>
            </a:r>
            <a:endParaRPr/>
          </a:p>
        </p:txBody>
      </p:sp>
      <p:sp>
        <p:nvSpPr>
          <p:cNvPr id="1927" name="Google Shape;1927;p120"/>
          <p:cNvSpPr txBox="1"/>
          <p:nvPr>
            <p:ph idx="16" type="title"/>
          </p:nvPr>
        </p:nvSpPr>
        <p:spPr>
          <a:xfrm>
            <a:off x="2502019" y="1414325"/>
            <a:ext cx="651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4</a:t>
            </a:r>
            <a:endParaRPr/>
          </a:p>
        </p:txBody>
      </p:sp>
      <p:sp>
        <p:nvSpPr>
          <p:cNvPr id="1928" name="Google Shape;1928;p120"/>
          <p:cNvSpPr txBox="1"/>
          <p:nvPr>
            <p:ph idx="17" type="title"/>
          </p:nvPr>
        </p:nvSpPr>
        <p:spPr>
          <a:xfrm>
            <a:off x="3153496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5</a:t>
            </a:r>
            <a:endParaRPr/>
          </a:p>
        </p:txBody>
      </p:sp>
      <p:sp>
        <p:nvSpPr>
          <p:cNvPr id="1929" name="Google Shape;1929;p120"/>
          <p:cNvSpPr txBox="1"/>
          <p:nvPr>
            <p:ph idx="30" type="title"/>
          </p:nvPr>
        </p:nvSpPr>
        <p:spPr>
          <a:xfrm>
            <a:off x="3811723" y="1414325"/>
            <a:ext cx="6711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6</a:t>
            </a:r>
            <a:endParaRPr/>
          </a:p>
        </p:txBody>
      </p:sp>
      <p:sp>
        <p:nvSpPr>
          <p:cNvPr id="1930" name="Google Shape;1930;p120"/>
          <p:cNvSpPr txBox="1"/>
          <p:nvPr>
            <p:ph idx="18" type="title"/>
          </p:nvPr>
        </p:nvSpPr>
        <p:spPr>
          <a:xfrm>
            <a:off x="4482370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7</a:t>
            </a:r>
            <a:endParaRPr/>
          </a:p>
        </p:txBody>
      </p:sp>
      <p:sp>
        <p:nvSpPr>
          <p:cNvPr id="1931" name="Google Shape;1931;p120"/>
          <p:cNvSpPr txBox="1"/>
          <p:nvPr>
            <p:ph idx="19" type="title"/>
          </p:nvPr>
        </p:nvSpPr>
        <p:spPr>
          <a:xfrm>
            <a:off x="5139977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8</a:t>
            </a:r>
            <a:endParaRPr/>
          </a:p>
        </p:txBody>
      </p:sp>
      <p:sp>
        <p:nvSpPr>
          <p:cNvPr id="1932" name="Google Shape;1932;p120"/>
          <p:cNvSpPr txBox="1"/>
          <p:nvPr>
            <p:ph idx="20" type="title"/>
          </p:nvPr>
        </p:nvSpPr>
        <p:spPr>
          <a:xfrm>
            <a:off x="5797217" y="1414325"/>
            <a:ext cx="6648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9</a:t>
            </a:r>
            <a:endParaRPr/>
          </a:p>
        </p:txBody>
      </p:sp>
      <p:sp>
        <p:nvSpPr>
          <p:cNvPr id="1933" name="Google Shape;1933;p120"/>
          <p:cNvSpPr txBox="1"/>
          <p:nvPr>
            <p:ph idx="21" type="title"/>
          </p:nvPr>
        </p:nvSpPr>
        <p:spPr>
          <a:xfrm>
            <a:off x="6461688" y="1414325"/>
            <a:ext cx="6528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10</a:t>
            </a:r>
            <a:endParaRPr/>
          </a:p>
        </p:txBody>
      </p:sp>
      <p:sp>
        <p:nvSpPr>
          <p:cNvPr id="1934" name="Google Shape;1934;p120"/>
          <p:cNvSpPr txBox="1"/>
          <p:nvPr>
            <p:ph idx="22" type="title"/>
          </p:nvPr>
        </p:nvSpPr>
        <p:spPr>
          <a:xfrm>
            <a:off x="7114198" y="1414325"/>
            <a:ext cx="6582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11</a:t>
            </a:r>
            <a:endParaRPr/>
          </a:p>
        </p:txBody>
      </p:sp>
      <p:sp>
        <p:nvSpPr>
          <p:cNvPr id="1935" name="Google Shape;1935;p120"/>
          <p:cNvSpPr txBox="1"/>
          <p:nvPr>
            <p:ph idx="25" type="title"/>
          </p:nvPr>
        </p:nvSpPr>
        <p:spPr>
          <a:xfrm flipH="1">
            <a:off x="525225" y="317050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Plan Overview</a:t>
            </a:r>
            <a:endParaRPr/>
          </a:p>
        </p:txBody>
      </p:sp>
      <p:sp>
        <p:nvSpPr>
          <p:cNvPr id="1936" name="Google Shape;1936;p120"/>
          <p:cNvSpPr txBox="1"/>
          <p:nvPr>
            <p:ph idx="23" type="title"/>
          </p:nvPr>
        </p:nvSpPr>
        <p:spPr>
          <a:xfrm>
            <a:off x="7778033" y="1417513"/>
            <a:ext cx="6690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12</a:t>
            </a:r>
            <a:endParaRPr/>
          </a:p>
        </p:txBody>
      </p:sp>
      <p:sp>
        <p:nvSpPr>
          <p:cNvPr id="1937" name="Google Shape;1937;p120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938" name="Google Shape;1938;p120"/>
          <p:cNvSpPr txBox="1"/>
          <p:nvPr>
            <p:ph idx="4294967295" type="title"/>
          </p:nvPr>
        </p:nvSpPr>
        <p:spPr>
          <a:xfrm>
            <a:off x="1837500" y="1915375"/>
            <a:ext cx="1715700" cy="2388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000">
                <a:latin typeface="Inter SemiBold"/>
                <a:ea typeface="Inter SemiBold"/>
                <a:cs typeface="Inter SemiBold"/>
                <a:sym typeface="Inter SemiBold"/>
              </a:rPr>
              <a:t>Phase 2</a:t>
            </a:r>
            <a:r>
              <a:rPr lang="en" sz="1000"/>
              <a:t>  </a:t>
            </a:r>
            <a:endParaRPr sz="1000"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939" name="Google Shape;1939;p120"/>
          <p:cNvSpPr txBox="1"/>
          <p:nvPr>
            <p:ph idx="4294967295" type="title"/>
          </p:nvPr>
        </p:nvSpPr>
        <p:spPr>
          <a:xfrm>
            <a:off x="3153500" y="2163400"/>
            <a:ext cx="2643600" cy="2388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000">
                <a:latin typeface="Inter SemiBold"/>
                <a:ea typeface="Inter SemiBold"/>
                <a:cs typeface="Inter SemiBold"/>
                <a:sym typeface="Inter SemiBold"/>
              </a:rPr>
              <a:t>Phase 3</a:t>
            </a:r>
            <a:r>
              <a:rPr lang="en" sz="1000"/>
              <a:t>  </a:t>
            </a:r>
            <a:endParaRPr sz="1000"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940" name="Google Shape;1940;p120"/>
          <p:cNvCxnSpPr/>
          <p:nvPr/>
        </p:nvCxnSpPr>
        <p:spPr>
          <a:xfrm>
            <a:off x="8441333" y="1413344"/>
            <a:ext cx="15300" cy="373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41" name="Google Shape;1941;p120"/>
          <p:cNvSpPr txBox="1"/>
          <p:nvPr>
            <p:ph idx="4294967295" type="title"/>
          </p:nvPr>
        </p:nvSpPr>
        <p:spPr>
          <a:xfrm>
            <a:off x="5140575" y="2411275"/>
            <a:ext cx="4003500" cy="2388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457200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000">
                <a:latin typeface="Inter SemiBold"/>
                <a:ea typeface="Inter SemiBold"/>
                <a:cs typeface="Inter SemiBold"/>
                <a:sym typeface="Inter SemiBold"/>
              </a:rPr>
              <a:t>Phase 4</a:t>
            </a:r>
            <a:r>
              <a:rPr lang="en" sz="1000"/>
              <a:t>  </a:t>
            </a:r>
            <a:endParaRPr sz="1000"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942" name="Google Shape;1942;p120"/>
          <p:cNvSpPr txBox="1"/>
          <p:nvPr>
            <p:ph idx="23" type="title"/>
          </p:nvPr>
        </p:nvSpPr>
        <p:spPr>
          <a:xfrm>
            <a:off x="8452658" y="1417525"/>
            <a:ext cx="6690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Week 13</a:t>
            </a:r>
            <a:endParaRPr/>
          </a:p>
        </p:txBody>
      </p:sp>
      <p:sp>
        <p:nvSpPr>
          <p:cNvPr id="1943" name="Google Shape;1943;p120"/>
          <p:cNvSpPr txBox="1"/>
          <p:nvPr>
            <p:ph type="title"/>
          </p:nvPr>
        </p:nvSpPr>
        <p:spPr>
          <a:xfrm>
            <a:off x="522194" y="2851853"/>
            <a:ext cx="16401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Thin"/>
                <a:ea typeface="Inter Thin"/>
                <a:cs typeface="Inter Thin"/>
                <a:sym typeface="Inter Thin"/>
              </a:rPr>
              <a:t>Phase 1</a:t>
            </a:r>
            <a:endParaRPr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1944" name="Google Shape;1944;p120"/>
          <p:cNvSpPr txBox="1"/>
          <p:nvPr>
            <p:ph type="title"/>
          </p:nvPr>
        </p:nvSpPr>
        <p:spPr>
          <a:xfrm>
            <a:off x="2499981" y="2886728"/>
            <a:ext cx="16401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Thin"/>
                <a:ea typeface="Inter Thin"/>
                <a:cs typeface="Inter Thin"/>
                <a:sym typeface="Inter Thin"/>
              </a:rPr>
              <a:t>Phase 2</a:t>
            </a:r>
            <a:endParaRPr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1945" name="Google Shape;1945;p120"/>
          <p:cNvSpPr txBox="1"/>
          <p:nvPr>
            <p:ph type="title"/>
          </p:nvPr>
        </p:nvSpPr>
        <p:spPr>
          <a:xfrm>
            <a:off x="4480094" y="2884253"/>
            <a:ext cx="16401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Thin"/>
                <a:ea typeface="Inter Thin"/>
                <a:cs typeface="Inter Thin"/>
                <a:sym typeface="Inter Thin"/>
              </a:rPr>
              <a:t>Phase 3</a:t>
            </a:r>
            <a:endParaRPr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1946" name="Google Shape;1946;p120"/>
          <p:cNvSpPr txBox="1"/>
          <p:nvPr>
            <p:ph type="title"/>
          </p:nvPr>
        </p:nvSpPr>
        <p:spPr>
          <a:xfrm>
            <a:off x="6460219" y="2884253"/>
            <a:ext cx="1640100" cy="3723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Thin"/>
                <a:ea typeface="Inter Thin"/>
                <a:cs typeface="Inter Thin"/>
                <a:sym typeface="Inter Thin"/>
              </a:rPr>
              <a:t>Phase 4</a:t>
            </a:r>
            <a:endParaRPr>
              <a:latin typeface="Inter Thin"/>
              <a:ea typeface="Inter Thin"/>
              <a:cs typeface="Inter Thin"/>
              <a:sym typeface="Inter Thi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121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952" name="Google Shape;1952;p121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53" name="Google Shape;1953;p121"/>
          <p:cNvSpPr txBox="1"/>
          <p:nvPr>
            <p:ph idx="25" type="title"/>
          </p:nvPr>
        </p:nvSpPr>
        <p:spPr>
          <a:xfrm flipH="1">
            <a:off x="525225" y="317050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Gantt Chart </a:t>
            </a:r>
            <a:endParaRPr/>
          </a:p>
        </p:txBody>
      </p:sp>
      <p:sp>
        <p:nvSpPr>
          <p:cNvPr id="1954" name="Google Shape;1954;p121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pic>
        <p:nvPicPr>
          <p:cNvPr id="1955" name="Google Shape;1955;p121" title="Screenshot 2025-09-05 at 11.26.05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25" y="1327231"/>
            <a:ext cx="8618772" cy="33961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6" name="Google Shape;1956;p121"/>
          <p:cNvCxnSpPr/>
          <p:nvPr/>
        </p:nvCxnSpPr>
        <p:spPr>
          <a:xfrm>
            <a:off x="521025" y="0"/>
            <a:ext cx="120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122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962" name="Google Shape;1962;p122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3" name="Google Shape;1963;p122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64" name="Google Shape;1964;p122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965" name="Google Shape;1965;p122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966" name="Google Shape;1966;p122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Risk Management</a:t>
            </a:r>
            <a:endParaRPr/>
          </a:p>
        </p:txBody>
      </p:sp>
      <p:sp>
        <p:nvSpPr>
          <p:cNvPr id="1967" name="Google Shape;1967;p122"/>
          <p:cNvSpPr txBox="1"/>
          <p:nvPr>
            <p:ph idx="1" type="body"/>
          </p:nvPr>
        </p:nvSpPr>
        <p:spPr>
          <a:xfrm>
            <a:off x="524200" y="961275"/>
            <a:ext cx="80985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8" name="Google Shape;1968;p122"/>
          <p:cNvSpPr txBox="1"/>
          <p:nvPr/>
        </p:nvSpPr>
        <p:spPr>
          <a:xfrm>
            <a:off x="5298975" y="1187800"/>
            <a:ext cx="3236100" cy="3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Risk Mitigation:</a:t>
            </a:r>
            <a:endParaRPr b="1" sz="18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Ask Dahlgren about obtaining test equipment early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Check equipment before testing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Order parts earlier than needed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Have faculty review designs multiple times to ensure no components are missing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969" name="Google Shape;1969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200" y="1835425"/>
            <a:ext cx="4896451" cy="257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96"/>
          <p:cNvSpPr txBox="1"/>
          <p:nvPr>
            <p:ph idx="6" type="subTitle"/>
          </p:nvPr>
        </p:nvSpPr>
        <p:spPr>
          <a:xfrm>
            <a:off x="6233825" y="1803925"/>
            <a:ext cx="1650300" cy="11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SemiBold"/>
                <a:ea typeface="Inter SemiBold"/>
                <a:cs typeface="Inter SemiBold"/>
                <a:sym typeface="Inter SemiBold"/>
              </a:rPr>
              <a:t>Forrest Tuschhoff</a:t>
            </a:r>
            <a:endParaRPr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Fabrication Lead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Electrical Engineer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800">
                <a:latin typeface="Inter SemiBold"/>
                <a:ea typeface="Inter SemiBold"/>
                <a:cs typeface="Inter SemiBold"/>
                <a:sym typeface="Inter SemiBold"/>
              </a:rPr>
              <a:t>ftuschh</a:t>
            </a:r>
            <a:r>
              <a:rPr lang="en" sz="800">
                <a:latin typeface="Inter SemiBold"/>
                <a:ea typeface="Inter SemiBold"/>
                <a:cs typeface="Inter SemiBold"/>
                <a:sym typeface="Inter SemiBold"/>
              </a:rPr>
              <a:t>@okstate.edu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556" name="Google Shape;1556;p96"/>
          <p:cNvSpPr txBox="1"/>
          <p:nvPr>
            <p:ph idx="8" type="subTitle"/>
          </p:nvPr>
        </p:nvSpPr>
        <p:spPr>
          <a:xfrm>
            <a:off x="3363100" y="1801825"/>
            <a:ext cx="1587000" cy="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SemiBold"/>
                <a:ea typeface="Inter SemiBold"/>
                <a:cs typeface="Inter SemiBold"/>
                <a:sym typeface="Inter SemiBold"/>
              </a:rPr>
              <a:t>Jack Hicks</a:t>
            </a:r>
            <a:endParaRPr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Procurement Lead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Electrical Engineer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800">
                <a:latin typeface="Inter"/>
                <a:ea typeface="Inter"/>
                <a:cs typeface="Inter"/>
                <a:sym typeface="Inter"/>
              </a:rPr>
              <a:t>john.hicks@okstate.edu</a:t>
            </a:r>
            <a:endParaRPr b="1"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57" name="Google Shape;1557;p96"/>
          <p:cNvSpPr txBox="1"/>
          <p:nvPr>
            <p:ph idx="1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558" name="Google Shape;1558;p96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559" name="Google Shape;1559;p96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560" name="Google Shape;1560;p96"/>
          <p:cNvSpPr txBox="1"/>
          <p:nvPr>
            <p:ph idx="1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Team Introduction</a:t>
            </a:r>
            <a:endParaRPr/>
          </a:p>
        </p:txBody>
      </p:sp>
      <p:sp>
        <p:nvSpPr>
          <p:cNvPr id="1561" name="Google Shape;1561;p96"/>
          <p:cNvSpPr txBox="1"/>
          <p:nvPr>
            <p:ph idx="18" type="subTitle"/>
          </p:nvPr>
        </p:nvSpPr>
        <p:spPr>
          <a:xfrm>
            <a:off x="523825" y="1807150"/>
            <a:ext cx="15573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SemiBold"/>
                <a:ea typeface="Inter SemiBold"/>
                <a:cs typeface="Inter SemiBold"/>
                <a:sym typeface="Inter SemiBold"/>
              </a:rPr>
              <a:t>Juliette Reeder</a:t>
            </a:r>
            <a:endParaRPr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Team Lead/POC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Electrical Engineer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800">
                <a:latin typeface="Inter SemiBold"/>
                <a:ea typeface="Inter SemiBold"/>
                <a:cs typeface="Inter SemiBold"/>
                <a:sym typeface="Inter SemiBold"/>
              </a:rPr>
              <a:t>juliette.reeder@okstate.edu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562" name="Google Shape;1562;p96"/>
          <p:cNvCxnSpPr/>
          <p:nvPr/>
        </p:nvCxnSpPr>
        <p:spPr>
          <a:xfrm rot="10800000">
            <a:off x="7876900" y="844800"/>
            <a:ext cx="0" cy="429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3" name="Google Shape;1563;p96"/>
          <p:cNvCxnSpPr/>
          <p:nvPr/>
        </p:nvCxnSpPr>
        <p:spPr>
          <a:xfrm rot="10800000">
            <a:off x="3356675" y="839563"/>
            <a:ext cx="0" cy="429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4" name="Google Shape;1564;p96"/>
          <p:cNvCxnSpPr/>
          <p:nvPr/>
        </p:nvCxnSpPr>
        <p:spPr>
          <a:xfrm rot="10800000">
            <a:off x="4970988" y="844788"/>
            <a:ext cx="0" cy="429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5" name="Google Shape;1565;p96"/>
          <p:cNvCxnSpPr/>
          <p:nvPr/>
        </p:nvCxnSpPr>
        <p:spPr>
          <a:xfrm rot="10800000">
            <a:off x="6231238" y="844788"/>
            <a:ext cx="0" cy="429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6" name="Google Shape;1566;p96"/>
          <p:cNvCxnSpPr/>
          <p:nvPr/>
        </p:nvCxnSpPr>
        <p:spPr>
          <a:xfrm rot="10800000">
            <a:off x="2086125" y="835338"/>
            <a:ext cx="0" cy="429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7" name="Google Shape;1567;p96"/>
          <p:cNvCxnSpPr/>
          <p:nvPr/>
        </p:nvCxnSpPr>
        <p:spPr>
          <a:xfrm rot="10800000">
            <a:off x="520350" y="3952150"/>
            <a:ext cx="8625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8" name="Google Shape;1568;p9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9" name="Google Shape;1569;p9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0" name="Google Shape;1570;p9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71" name="Google Shape;1571;p96"/>
          <p:cNvPicPr preferRelativeResize="0"/>
          <p:nvPr/>
        </p:nvPicPr>
        <p:blipFill rotWithShape="1">
          <a:blip r:embed="rId3">
            <a:alphaModFix/>
          </a:blip>
          <a:srcRect b="9259" l="20108" r="20114" t="25856"/>
          <a:stretch/>
        </p:blipFill>
        <p:spPr>
          <a:xfrm>
            <a:off x="2093000" y="1807150"/>
            <a:ext cx="1262399" cy="214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2" name="Google Shape;1572;p96"/>
          <p:cNvPicPr preferRelativeResize="0"/>
          <p:nvPr/>
        </p:nvPicPr>
        <p:blipFill rotWithShape="1">
          <a:blip r:embed="rId4">
            <a:alphaModFix/>
          </a:blip>
          <a:srcRect b="0" l="38543" r="22289" t="0"/>
          <a:stretch/>
        </p:blipFill>
        <p:spPr>
          <a:xfrm>
            <a:off x="7879475" y="1803925"/>
            <a:ext cx="1262403" cy="2148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3" name="Google Shape;1573;p96" title="headshot.jpg"/>
          <p:cNvPicPr preferRelativeResize="0"/>
          <p:nvPr/>
        </p:nvPicPr>
        <p:blipFill rotWithShape="1">
          <a:blip r:embed="rId5">
            <a:alphaModFix/>
          </a:blip>
          <a:srcRect b="0" l="23402" r="26270" t="0"/>
          <a:stretch/>
        </p:blipFill>
        <p:spPr>
          <a:xfrm>
            <a:off x="4971425" y="1803925"/>
            <a:ext cx="1262403" cy="2148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4" name="Google Shape;1574;p96"/>
          <p:cNvCxnSpPr/>
          <p:nvPr/>
        </p:nvCxnSpPr>
        <p:spPr>
          <a:xfrm>
            <a:off x="521250" y="18018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123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975" name="Google Shape;1975;p123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76" name="Google Shape;1976;p123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77" name="Google Shape;1977;p123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978" name="Google Shape;1978;p123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979" name="Google Shape;1979;p123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Work Breakdown Overview</a:t>
            </a:r>
            <a:endParaRPr/>
          </a:p>
        </p:txBody>
      </p:sp>
      <p:graphicFrame>
        <p:nvGraphicFramePr>
          <p:cNvPr id="1980" name="Google Shape;1980;p123"/>
          <p:cNvGraphicFramePr/>
          <p:nvPr/>
        </p:nvGraphicFramePr>
        <p:xfrm>
          <a:off x="938663" y="1300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2422225"/>
                <a:gridCol w="2422225"/>
                <a:gridCol w="2422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Inter"/>
                          <a:ea typeface="Inter"/>
                          <a:cs typeface="Inter"/>
                          <a:sym typeface="Inter"/>
                        </a:rPr>
                        <a:t>Juliette Reeder</a:t>
                      </a:r>
                      <a:endParaRPr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Jack Hicks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Forrest Tuschhoff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Title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Table of Contents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Introduction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Project Description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Constraints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Design Option 2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Testing and Experimentation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Costs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Project Plan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Introduction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Considerations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Engineering Codes, Guidelines, and Standards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Design Option 1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Hazard Analysis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Costs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Project Plan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Risk Management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Introduction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Considerations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Design Option 3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Hazard Analysis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Costs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Project Plan</a:t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124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986" name="Google Shape;1986;p124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87" name="Google Shape;1987;p124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88" name="Google Shape;1988;p124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989" name="Google Shape;1989;p124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990" name="Google Shape;1990;p124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991" name="Google Shape;1991;p124"/>
          <p:cNvSpPr txBox="1"/>
          <p:nvPr>
            <p:ph idx="1" type="body"/>
          </p:nvPr>
        </p:nvSpPr>
        <p:spPr>
          <a:xfrm>
            <a:off x="524200" y="841675"/>
            <a:ext cx="8098500" cy="43806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General Links: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https://www.icnirp.org/cms/upload/publications/ICNIRPrfgdl2020.pdf 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https://www.ecfr.gov/current/title-47/chapter-I/subchapter-D/part-97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https://www.dau.edu/sites/default/files/Migrated/CopDocuments/MIL-STD-464D.pdf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https://www.arrl.org/frequency-allocations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https://standards.ieee.org/ieee/C95.1/4940/</a:t>
            </a:r>
            <a:endParaRPr u="sng"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End Fed Long (Random) Wire Antenna: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https://webclass.org/k5ijb/antennas/End-fed-multiband-antenna-BalunDesigns.htm</a:t>
            </a:r>
            <a:r>
              <a:rPr lang="en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https://www.electronics-notes.com/articles/antennas-propagation/end-fed-wire-antenna/end-fed-long-wire-antenna-basics.php</a:t>
            </a:r>
            <a:r>
              <a:rPr lang="en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https://www.hamuniverse.com/randomwireantennalengths.html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https://www.kb6nu.com/playing-end-fed-wire-antennas-91-ununs/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https://udel.edu/~mm/ham/randomWire/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https://vk6ysf.com/unun_9-1.htm</a:t>
            </a:r>
            <a:r>
              <a:rPr lang="en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https://www.aa5tb.com/efha.html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125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997" name="Google Shape;1997;p125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8" name="Google Shape;1998;p125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999" name="Google Shape;1999;p125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00" name="Google Shape;2000;p125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01" name="Google Shape;2001;p125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2002" name="Google Shape;2002;p125"/>
          <p:cNvSpPr txBox="1"/>
          <p:nvPr>
            <p:ph idx="1" type="body"/>
          </p:nvPr>
        </p:nvSpPr>
        <p:spPr>
          <a:xfrm>
            <a:off x="524200" y="841675"/>
            <a:ext cx="8098500" cy="43806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Whip Antenna: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https://www.rfwireless-world.com/terminology/l-pi-t-network-antenna-tuner-comparison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https://www.electronics-tutorials.ws/inductor/inductance.html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https://w0bnc.com/loading-coils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https://ia800501.us.archive.org/30/items/AntennaTheoryAnalysisAndDesign3rdEd/Antenna%20Theory%20Analysis%20and%20Design%203rd%20ed.pdf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Log-Periodic Dipole Antenna: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http://montoya.sdsmt.edu/ee483_583/notes/LPDA2.pdf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chatgpt.com</a:t>
            </a:r>
            <a:r>
              <a:rPr lang="en">
                <a:solidFill>
                  <a:schemeClr val="lt2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- Matlab code and tables generation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wun Batang"/>
              <a:buAutoNum type="arabicPeriod"/>
            </a:pPr>
            <a:r>
              <a:rPr lang="en" u="sng">
                <a:solidFill>
                  <a:schemeClr val="dk2"/>
                </a:solidFill>
                <a:latin typeface="Gowun Batang"/>
                <a:ea typeface="Gowun Batang"/>
                <a:cs typeface="Gowun Batang"/>
                <a:sym typeface="Gowun Batang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https://www.tennadyne.com/lpda-systems/</a:t>
            </a:r>
            <a:endParaRPr>
              <a:solidFill>
                <a:schemeClr val="dk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People Consulted: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wun Batang"/>
              <a:buAutoNum type="arabicPeriod"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Dr. Chuck Bunting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wun Batang"/>
              <a:buAutoNum type="arabicPeriod"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Thomas Henderson, MET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owun Batang"/>
              <a:buAutoNum type="arabicPeriod"/>
            </a:pPr>
            <a:r>
              <a:rPr lang="en">
                <a:solidFill>
                  <a:schemeClr val="accent2"/>
                </a:solidFill>
                <a:latin typeface="Gowun Batang"/>
                <a:ea typeface="Gowun Batang"/>
                <a:cs typeface="Gowun Batang"/>
                <a:sym typeface="Gowun Batang"/>
              </a:rPr>
              <a:t>Marshall Sowell</a:t>
            </a:r>
            <a:endParaRPr>
              <a:solidFill>
                <a:schemeClr val="accen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126"/>
          <p:cNvSpPr txBox="1"/>
          <p:nvPr>
            <p:ph idx="1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08" name="Google Shape;2008;p12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09" name="Google Shape;2009;p126"/>
          <p:cNvSpPr txBox="1"/>
          <p:nvPr>
            <p:ph idx="4" type="body"/>
          </p:nvPr>
        </p:nvSpPr>
        <p:spPr>
          <a:xfrm>
            <a:off x="1821800" y="3903425"/>
            <a:ext cx="4167900" cy="779700"/>
          </a:xfrm>
          <a:prstGeom prst="rect">
            <a:avLst/>
          </a:prstGeom>
        </p:spPr>
        <p:txBody>
          <a:bodyPr anchorCtr="0" anchor="ctr" bIns="0" lIns="274300" spcFirstLastPara="1" rIns="18287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If you have any further </a:t>
            </a:r>
            <a:r>
              <a:rPr lang="en"/>
              <a:t>questions</a:t>
            </a:r>
            <a:r>
              <a:rPr lang="en"/>
              <a:t>, contact: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/>
              <a:t>juliette.reeder@okstate.edu</a:t>
            </a:r>
            <a:endParaRPr b="1"/>
          </a:p>
        </p:txBody>
      </p:sp>
      <p:sp>
        <p:nvSpPr>
          <p:cNvPr id="2010" name="Google Shape;2010;p126"/>
          <p:cNvSpPr txBox="1"/>
          <p:nvPr>
            <p:ph type="title"/>
          </p:nvPr>
        </p:nvSpPr>
        <p:spPr>
          <a:xfrm flipH="1">
            <a:off x="1046200" y="722375"/>
            <a:ext cx="5726100" cy="24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Thank you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t/>
            </a:r>
            <a:endParaRPr sz="4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 sz="4500"/>
              <a:t>Questions?</a:t>
            </a:r>
            <a:endParaRPr sz="4500"/>
          </a:p>
        </p:txBody>
      </p:sp>
      <p:sp>
        <p:nvSpPr>
          <p:cNvPr id="2011" name="Google Shape;2011;p12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grpSp>
        <p:nvGrpSpPr>
          <p:cNvPr id="2012" name="Google Shape;2012;p126"/>
          <p:cNvGrpSpPr/>
          <p:nvPr/>
        </p:nvGrpSpPr>
        <p:grpSpPr>
          <a:xfrm rot="5400000">
            <a:off x="595827" y="890398"/>
            <a:ext cx="369896" cy="333900"/>
            <a:chOff x="96076" y="654376"/>
            <a:chExt cx="369896" cy="333900"/>
          </a:xfrm>
        </p:grpSpPr>
        <p:cxnSp>
          <p:nvCxnSpPr>
            <p:cNvPr id="2013" name="Google Shape;2013;p1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14" name="Google Shape;2014;p1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015" name="Google Shape;2015;p1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127"/>
          <p:cNvSpPr/>
          <p:nvPr/>
        </p:nvSpPr>
        <p:spPr>
          <a:xfrm flipH="1">
            <a:off x="522750" y="9557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21" name="Google Shape;2021;p127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2" name="Google Shape;2022;p127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23" name="Google Shape;2023;p127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24" name="Google Shape;2024;p127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25" name="Google Shape;2025;p127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Appendix: Design 1 Calculating Inductance Code</a:t>
            </a:r>
            <a:endParaRPr/>
          </a:p>
        </p:txBody>
      </p:sp>
      <p:pic>
        <p:nvPicPr>
          <p:cNvPr id="2026" name="Google Shape;2026;p127" title="InductanceCo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250" y="955775"/>
            <a:ext cx="4049250" cy="418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7" name="Google Shape;2027;p127"/>
          <p:cNvSpPr txBox="1"/>
          <p:nvPr/>
        </p:nvSpPr>
        <p:spPr>
          <a:xfrm>
            <a:off x="5425525" y="1223950"/>
            <a:ext cx="3055500" cy="3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Calculates the inductance, number of turns, and wire length needed for each test frequency coil.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Assumes a quarter-wave antenna length for 26.875 MHz.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Assumes a coil length of 3in.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Assumes a coil diameter of 0.5 in.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128"/>
          <p:cNvSpPr/>
          <p:nvPr/>
        </p:nvSpPr>
        <p:spPr>
          <a:xfrm flipH="1">
            <a:off x="522750" y="9557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33" name="Google Shape;2033;p128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4" name="Google Shape;2034;p128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35" name="Google Shape;2035;p128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36" name="Google Shape;2036;p128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37" name="Google Shape;2037;p128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Appendix: Design 1 Calculating Inductance Code</a:t>
            </a:r>
            <a:endParaRPr/>
          </a:p>
        </p:txBody>
      </p:sp>
      <p:pic>
        <p:nvPicPr>
          <p:cNvPr id="2038" name="Google Shape;2038;p128" title="InductanceCodeOutpu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2000" y="955775"/>
            <a:ext cx="2743750" cy="418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9" name="Google Shape;2039;p128"/>
          <p:cNvSpPr txBox="1"/>
          <p:nvPr/>
        </p:nvSpPr>
        <p:spPr>
          <a:xfrm>
            <a:off x="5274700" y="1202975"/>
            <a:ext cx="3055500" cy="3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Lists values needed with low frequencies first and high frequencies last.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Physical coil dimensions assumed to generate approximate whole numbers for turns.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Prints the total length of wire needed for all coils to help with cost projections and budgeting.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129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45" name="Google Shape;2045;p129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6" name="Google Shape;2046;p12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47" name="Google Shape;2047;p12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48" name="Google Shape;2048;p12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49" name="Google Shape;2049;p129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Appendix: Design 2 EFLW Antenna Length Python Calc</a:t>
            </a:r>
            <a:endParaRPr/>
          </a:p>
        </p:txBody>
      </p:sp>
      <p:pic>
        <p:nvPicPr>
          <p:cNvPr id="2050" name="Google Shape;2050;p129" title="Screenshot 2025-09-05 at 11.47.27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50" y="955775"/>
            <a:ext cx="2827769" cy="382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1" name="Google Shape;2051;p129" title="Screenshot 2025-09-05 at 11.47.52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7975" y="955775"/>
            <a:ext cx="2443538" cy="382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Google Shape;2052;p129" title="Screenshot 2025-09-05 at 11.48.34 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1525" y="955775"/>
            <a:ext cx="2930099" cy="38240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3" name="Google Shape;2053;p129"/>
          <p:cNvSpPr/>
          <p:nvPr/>
        </p:nvSpPr>
        <p:spPr>
          <a:xfrm>
            <a:off x="384900" y="997200"/>
            <a:ext cx="1670700" cy="2790600"/>
          </a:xfrm>
          <a:prstGeom prst="ellipse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4" name="Google Shape;2054;p129"/>
          <p:cNvSpPr txBox="1"/>
          <p:nvPr/>
        </p:nvSpPr>
        <p:spPr>
          <a:xfrm>
            <a:off x="2084438" y="1617450"/>
            <a:ext cx="1154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Currently only works for 6, 10, 12, 15, 17, 30, 40, 60, 80, 160 MHz.</a:t>
            </a:r>
            <a:endParaRPr sz="10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5" name="Google Shape;2055;p129"/>
          <p:cNvSpPr txBox="1"/>
          <p:nvPr/>
        </p:nvSpPr>
        <p:spPr>
          <a:xfrm>
            <a:off x="2055588" y="2861375"/>
            <a:ext cx="1154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rPr>
              <a:t>Considers all band edges of interest</a:t>
            </a:r>
            <a:endParaRPr sz="1000">
              <a:solidFill>
                <a:schemeClr val="accent6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p130"/>
          <p:cNvSpPr/>
          <p:nvPr/>
        </p:nvSpPr>
        <p:spPr>
          <a:xfrm flipH="1">
            <a:off x="522750" y="9557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61" name="Google Shape;2061;p130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62" name="Google Shape;2062;p130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63" name="Google Shape;2063;p130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64" name="Google Shape;2064;p130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65" name="Google Shape;2065;p130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Appendix: Design 3 Calculating Lengths and Spacings</a:t>
            </a:r>
            <a:endParaRPr/>
          </a:p>
        </p:txBody>
      </p:sp>
      <p:sp>
        <p:nvSpPr>
          <p:cNvPr id="2066" name="Google Shape;2066;p130"/>
          <p:cNvSpPr txBox="1"/>
          <p:nvPr/>
        </p:nvSpPr>
        <p:spPr>
          <a:xfrm>
            <a:off x="5632075" y="1202975"/>
            <a:ext cx="3055500" cy="3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Input τ, σ, f</a:t>
            </a:r>
            <a:r>
              <a:rPr baseline="-25000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and f</a:t>
            </a:r>
            <a:r>
              <a:rPr baseline="-25000"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max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Calculates number of elements (N)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Calculates length of longest element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Calculates subsequent lengths and spacings of elements using LPDA equations within for-loops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-"/>
            </a:pPr>
            <a:r>
              <a:rPr lang="en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Prints lengths, spacings, positions, and resonant frequencies separated by commas to be input into excel table</a:t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67" name="Google Shape;2067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50" y="955775"/>
            <a:ext cx="5013563" cy="41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p131"/>
          <p:cNvSpPr/>
          <p:nvPr/>
        </p:nvSpPr>
        <p:spPr>
          <a:xfrm flipH="1">
            <a:off x="522750" y="9557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-"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73" name="Google Shape;2073;p131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4" name="Google Shape;2074;p131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75" name="Google Shape;2075;p131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76" name="Google Shape;2076;p131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77" name="Google Shape;2077;p131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Appendix: Design 3 Calculating Lengths and Spacings</a:t>
            </a:r>
            <a:endParaRPr/>
          </a:p>
        </p:txBody>
      </p:sp>
      <p:sp>
        <p:nvSpPr>
          <p:cNvPr id="2078" name="Google Shape;2078;p131"/>
          <p:cNvSpPr txBox="1"/>
          <p:nvPr/>
        </p:nvSpPr>
        <p:spPr>
          <a:xfrm>
            <a:off x="5274700" y="1202975"/>
            <a:ext cx="3055500" cy="3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Design #2 Results: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79" name="Google Shape;2079;p131"/>
          <p:cNvSpPr txBox="1"/>
          <p:nvPr/>
        </p:nvSpPr>
        <p:spPr>
          <a:xfrm>
            <a:off x="802700" y="1202975"/>
            <a:ext cx="3055500" cy="3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-"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Design #1 Results: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80" name="Google Shape;2080;p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000" y="1576625"/>
            <a:ext cx="3937599" cy="19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1" name="Google Shape;2081;p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49" y="1576625"/>
            <a:ext cx="4049251" cy="159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132"/>
          <p:cNvSpPr/>
          <p:nvPr/>
        </p:nvSpPr>
        <p:spPr>
          <a:xfrm flipH="1">
            <a:off x="52275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2087" name="Google Shape;2087;p132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8" name="Google Shape;2088;p132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2089" name="Google Shape;2089;p132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2090" name="Google Shape;2090;p132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2091" name="Google Shape;2091;p132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Appendix - Project Plan Details</a:t>
            </a:r>
            <a:endParaRPr/>
          </a:p>
        </p:txBody>
      </p:sp>
      <p:sp>
        <p:nvSpPr>
          <p:cNvPr id="2092" name="Google Shape;2092;p132"/>
          <p:cNvSpPr txBox="1"/>
          <p:nvPr>
            <p:ph idx="1" type="body"/>
          </p:nvPr>
        </p:nvSpPr>
        <p:spPr>
          <a:xfrm>
            <a:off x="524200" y="961275"/>
            <a:ext cx="8098500" cy="41823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Research multiple design options and choose the best fit for the scope and constraints of this project. (Week 3)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Pick a design that is feasible and best suited for project requirements. (Week 3)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Buy parts and materials needed to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fabricate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components. (Week 5)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Consult with faculty and Dahlgren to order necessary testing equipment. (Week 5)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Fabricate parts and test components. (Week 7)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Make changes and fine tune as needed. (Week 8)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Retest components both for individual performance and performance as part of the overall design. (Week 12)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 for design expo (Week 13)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9" name="Google Shape;1579;p9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0" name="Google Shape;1580;p9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1" name="Google Shape;1581;p9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2" name="Google Shape;1582;p97"/>
          <p:cNvCxnSpPr/>
          <p:nvPr/>
        </p:nvCxnSpPr>
        <p:spPr>
          <a:xfrm rot="10800000">
            <a:off x="520925" y="841725"/>
            <a:ext cx="6248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3" name="Google Shape;1583;p97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584" name="Google Shape;1584;p97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585" name="Google Shape;1585;p97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cxnSp>
        <p:nvCxnSpPr>
          <p:cNvPr id="1586" name="Google Shape;1586;p97"/>
          <p:cNvCxnSpPr/>
          <p:nvPr/>
        </p:nvCxnSpPr>
        <p:spPr>
          <a:xfrm rot="10800000">
            <a:off x="520925" y="841725"/>
            <a:ext cx="6248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7" name="Google Shape;1587;p97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1588" name="Google Shape;1588;p97"/>
          <p:cNvSpPr txBox="1"/>
          <p:nvPr>
            <p:ph idx="4" type="body"/>
          </p:nvPr>
        </p:nvSpPr>
        <p:spPr>
          <a:xfrm>
            <a:off x="6773750" y="841600"/>
            <a:ext cx="2141700" cy="4122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Naval shipboard electronics must withstand HF communication fields.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Naval Surface Warfare Center Dahlgren Division tests how these electronic systems respond to EM fields before deployment.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Standard tests use a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vertical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whip/telescoping antenna with the missile suspended vertically.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Large missiles cannot be lifted with available cranes.</a:t>
            </a:r>
            <a:br>
              <a:rPr lang="en">
                <a:latin typeface="Inter"/>
                <a:ea typeface="Inter"/>
                <a:cs typeface="Inter"/>
                <a:sym typeface="Inter"/>
              </a:rPr>
            </a:br>
            <a:br>
              <a:rPr lang="en"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latin typeface="Inter"/>
                <a:ea typeface="Inter"/>
                <a:cs typeface="Inter"/>
                <a:sym typeface="Inter"/>
              </a:rPr>
              <a:t>Need for a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horizontal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broadband HF antenna system to test missiles on non-metallic carts.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89" name="Google Shape;1589;p97"/>
          <p:cNvSpPr txBox="1"/>
          <p:nvPr>
            <p:ph idx="5" type="title"/>
          </p:nvPr>
        </p:nvSpPr>
        <p:spPr>
          <a:xfrm>
            <a:off x="6774650" y="457200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Problem:</a:t>
            </a:r>
            <a:endParaRPr/>
          </a:p>
        </p:txBody>
      </p:sp>
      <p:pic>
        <p:nvPicPr>
          <p:cNvPr id="1590" name="Google Shape;1590;p97"/>
          <p:cNvPicPr preferRelativeResize="0"/>
          <p:nvPr/>
        </p:nvPicPr>
        <p:blipFill rotWithShape="1">
          <a:blip r:embed="rId3">
            <a:alphaModFix/>
          </a:blip>
          <a:srcRect b="0" l="5824" r="978" t="58291"/>
          <a:stretch/>
        </p:blipFill>
        <p:spPr>
          <a:xfrm>
            <a:off x="684353" y="944450"/>
            <a:ext cx="5942074" cy="1634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1" name="Google Shape;1591;p97"/>
          <p:cNvPicPr preferRelativeResize="0"/>
          <p:nvPr/>
        </p:nvPicPr>
        <p:blipFill rotWithShape="1">
          <a:blip r:embed="rId3">
            <a:alphaModFix/>
          </a:blip>
          <a:srcRect b="44155" l="33711" r="39332" t="0"/>
          <a:stretch/>
        </p:blipFill>
        <p:spPr>
          <a:xfrm>
            <a:off x="684350" y="2681450"/>
            <a:ext cx="1739776" cy="2215116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97"/>
          <p:cNvSpPr/>
          <p:nvPr/>
        </p:nvSpPr>
        <p:spPr>
          <a:xfrm>
            <a:off x="5024442" y="4040628"/>
            <a:ext cx="219900" cy="818400"/>
          </a:xfrm>
          <a:prstGeom prst="ellipse">
            <a:avLst/>
          </a:prstGeom>
          <a:solidFill>
            <a:schemeClr val="lt2"/>
          </a:solidFill>
          <a:ln cap="flat" cmpd="sng" w="51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9825" lIns="49825" spcFirstLastPara="1" rIns="49825" wrap="square" tIns="498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63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593" name="Google Shape;1593;p97"/>
          <p:cNvCxnSpPr>
            <a:stCxn id="1592" idx="1"/>
            <a:endCxn id="1592" idx="7"/>
          </p:cNvCxnSpPr>
          <p:nvPr/>
        </p:nvCxnSpPr>
        <p:spPr>
          <a:xfrm>
            <a:off x="5056646" y="4160480"/>
            <a:ext cx="155400" cy="0"/>
          </a:xfrm>
          <a:prstGeom prst="straightConnector1">
            <a:avLst/>
          </a:prstGeom>
          <a:noFill/>
          <a:ln cap="flat" cmpd="sng" w="51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4" name="Google Shape;1594;p97"/>
          <p:cNvCxnSpPr/>
          <p:nvPr/>
        </p:nvCxnSpPr>
        <p:spPr>
          <a:xfrm flipH="1">
            <a:off x="5020347" y="4740344"/>
            <a:ext cx="39300" cy="162300"/>
          </a:xfrm>
          <a:prstGeom prst="straightConnector1">
            <a:avLst/>
          </a:prstGeom>
          <a:noFill/>
          <a:ln cap="flat" cmpd="sng" w="51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5" name="Google Shape;1595;p97"/>
          <p:cNvCxnSpPr>
            <a:endCxn id="1592" idx="4"/>
          </p:cNvCxnSpPr>
          <p:nvPr/>
        </p:nvCxnSpPr>
        <p:spPr>
          <a:xfrm flipH="1" rot="10800000">
            <a:off x="5020692" y="4859028"/>
            <a:ext cx="113700" cy="43200"/>
          </a:xfrm>
          <a:prstGeom prst="straightConnector1">
            <a:avLst/>
          </a:prstGeom>
          <a:noFill/>
          <a:ln cap="flat" cmpd="sng" w="51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97"/>
          <p:cNvCxnSpPr>
            <a:stCxn id="1592" idx="5"/>
          </p:cNvCxnSpPr>
          <p:nvPr/>
        </p:nvCxnSpPr>
        <p:spPr>
          <a:xfrm>
            <a:off x="5212139" y="4739176"/>
            <a:ext cx="33000" cy="167700"/>
          </a:xfrm>
          <a:prstGeom prst="straightConnector1">
            <a:avLst/>
          </a:prstGeom>
          <a:noFill/>
          <a:ln cap="flat" cmpd="sng" w="51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97"/>
          <p:cNvCxnSpPr>
            <a:stCxn id="1592" idx="4"/>
          </p:cNvCxnSpPr>
          <p:nvPr/>
        </p:nvCxnSpPr>
        <p:spPr>
          <a:xfrm>
            <a:off x="5134392" y="4859028"/>
            <a:ext cx="106200" cy="47700"/>
          </a:xfrm>
          <a:prstGeom prst="straightConnector1">
            <a:avLst/>
          </a:prstGeom>
          <a:noFill/>
          <a:ln cap="flat" cmpd="sng" w="51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97"/>
          <p:cNvCxnSpPr/>
          <p:nvPr/>
        </p:nvCxnSpPr>
        <p:spPr>
          <a:xfrm rot="10800000">
            <a:off x="9597650" y="888075"/>
            <a:ext cx="0" cy="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Wideband High Gain Magnetic Mount Whip Antenna | GA.110.101111" id="1599" name="Google Shape;1599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7868" y="3588494"/>
            <a:ext cx="1375881" cy="1375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nstruction crane - Free vector clipart images on creazilla.com" id="1600" name="Google Shape;1600;p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3650" y="2762475"/>
            <a:ext cx="1575334" cy="2201907"/>
          </a:xfrm>
          <a:prstGeom prst="rect">
            <a:avLst/>
          </a:prstGeom>
          <a:noFill/>
          <a:ln>
            <a:noFill/>
          </a:ln>
        </p:spPr>
      </p:pic>
      <p:sp>
        <p:nvSpPr>
          <p:cNvPr id="1601" name="Google Shape;1601;p97"/>
          <p:cNvSpPr/>
          <p:nvPr/>
        </p:nvSpPr>
        <p:spPr>
          <a:xfrm>
            <a:off x="5551372" y="3634277"/>
            <a:ext cx="343845" cy="103514"/>
          </a:xfrm>
          <a:custGeom>
            <a:rect b="b" l="l" r="r" t="t"/>
            <a:pathLst>
              <a:path extrusionOk="0" h="4277" w="14207">
                <a:moveTo>
                  <a:pt x="14207" y="4278"/>
                </a:moveTo>
                <a:cubicBezTo>
                  <a:pt x="13615" y="3632"/>
                  <a:pt x="11894" y="511"/>
                  <a:pt x="10656" y="403"/>
                </a:cubicBezTo>
                <a:cubicBezTo>
                  <a:pt x="9418" y="295"/>
                  <a:pt x="7857" y="3686"/>
                  <a:pt x="6781" y="3632"/>
                </a:cubicBezTo>
                <a:cubicBezTo>
                  <a:pt x="5705" y="3578"/>
                  <a:pt x="5328" y="242"/>
                  <a:pt x="4198" y="81"/>
                </a:cubicBezTo>
                <a:cubicBezTo>
                  <a:pt x="3068" y="-80"/>
                  <a:pt x="700" y="2234"/>
                  <a:pt x="0" y="2664"/>
                </a:cubicBezTo>
              </a:path>
            </a:pathLst>
          </a:custGeom>
          <a:noFill/>
          <a:ln cap="flat" cmpd="sng" w="92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2" name="Google Shape;1602;p97"/>
          <p:cNvSpPr/>
          <p:nvPr/>
        </p:nvSpPr>
        <p:spPr>
          <a:xfrm rot="-720452">
            <a:off x="5551373" y="3867769"/>
            <a:ext cx="343838" cy="103512"/>
          </a:xfrm>
          <a:custGeom>
            <a:rect b="b" l="l" r="r" t="t"/>
            <a:pathLst>
              <a:path extrusionOk="0" h="4277" w="14207">
                <a:moveTo>
                  <a:pt x="14207" y="4278"/>
                </a:moveTo>
                <a:cubicBezTo>
                  <a:pt x="13615" y="3632"/>
                  <a:pt x="11894" y="511"/>
                  <a:pt x="10656" y="403"/>
                </a:cubicBezTo>
                <a:cubicBezTo>
                  <a:pt x="9418" y="295"/>
                  <a:pt x="7857" y="3686"/>
                  <a:pt x="6781" y="3632"/>
                </a:cubicBezTo>
                <a:cubicBezTo>
                  <a:pt x="5705" y="3578"/>
                  <a:pt x="5328" y="242"/>
                  <a:pt x="4198" y="81"/>
                </a:cubicBezTo>
                <a:cubicBezTo>
                  <a:pt x="3068" y="-80"/>
                  <a:pt x="700" y="2234"/>
                  <a:pt x="0" y="2664"/>
                </a:cubicBezTo>
              </a:path>
            </a:pathLst>
          </a:custGeom>
          <a:noFill/>
          <a:ln cap="flat" cmpd="sng" w="92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3" name="Google Shape;1603;p97"/>
          <p:cNvSpPr/>
          <p:nvPr/>
        </p:nvSpPr>
        <p:spPr>
          <a:xfrm rot="-1286522">
            <a:off x="5551373" y="4101281"/>
            <a:ext cx="343847" cy="103515"/>
          </a:xfrm>
          <a:custGeom>
            <a:rect b="b" l="l" r="r" t="t"/>
            <a:pathLst>
              <a:path extrusionOk="0" h="4277" w="14207">
                <a:moveTo>
                  <a:pt x="14207" y="4278"/>
                </a:moveTo>
                <a:cubicBezTo>
                  <a:pt x="13615" y="3632"/>
                  <a:pt x="11894" y="511"/>
                  <a:pt x="10656" y="403"/>
                </a:cubicBezTo>
                <a:cubicBezTo>
                  <a:pt x="9418" y="295"/>
                  <a:pt x="7857" y="3686"/>
                  <a:pt x="6781" y="3632"/>
                </a:cubicBezTo>
                <a:cubicBezTo>
                  <a:pt x="5705" y="3578"/>
                  <a:pt x="5328" y="242"/>
                  <a:pt x="4198" y="81"/>
                </a:cubicBezTo>
                <a:cubicBezTo>
                  <a:pt x="3068" y="-80"/>
                  <a:pt x="700" y="2234"/>
                  <a:pt x="0" y="2664"/>
                </a:cubicBezTo>
              </a:path>
            </a:pathLst>
          </a:custGeom>
          <a:noFill/>
          <a:ln cap="flat" cmpd="sng" w="92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4" name="Google Shape;1604;p97"/>
          <p:cNvSpPr/>
          <p:nvPr/>
        </p:nvSpPr>
        <p:spPr>
          <a:xfrm rot="850615">
            <a:off x="5551375" y="3394887"/>
            <a:ext cx="343839" cy="103512"/>
          </a:xfrm>
          <a:custGeom>
            <a:rect b="b" l="l" r="r" t="t"/>
            <a:pathLst>
              <a:path extrusionOk="0" h="4277" w="14207">
                <a:moveTo>
                  <a:pt x="14207" y="4278"/>
                </a:moveTo>
                <a:cubicBezTo>
                  <a:pt x="13615" y="3632"/>
                  <a:pt x="11894" y="511"/>
                  <a:pt x="10656" y="403"/>
                </a:cubicBezTo>
                <a:cubicBezTo>
                  <a:pt x="9418" y="295"/>
                  <a:pt x="7857" y="3686"/>
                  <a:pt x="6781" y="3632"/>
                </a:cubicBezTo>
                <a:cubicBezTo>
                  <a:pt x="5705" y="3578"/>
                  <a:pt x="5328" y="242"/>
                  <a:pt x="4198" y="81"/>
                </a:cubicBezTo>
                <a:cubicBezTo>
                  <a:pt x="3068" y="-80"/>
                  <a:pt x="700" y="2234"/>
                  <a:pt x="0" y="2664"/>
                </a:cubicBezTo>
              </a:path>
            </a:pathLst>
          </a:custGeom>
          <a:noFill/>
          <a:ln cap="flat" cmpd="sng" w="92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5" name="Google Shape;1605;p97"/>
          <p:cNvSpPr txBox="1"/>
          <p:nvPr>
            <p:ph idx="4" type="body"/>
          </p:nvPr>
        </p:nvSpPr>
        <p:spPr>
          <a:xfrm>
            <a:off x="2463488" y="2834800"/>
            <a:ext cx="1138200" cy="561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Focus on 13-26 MHz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606" name="Google Shape;1606;p97"/>
          <p:cNvCxnSpPr/>
          <p:nvPr/>
        </p:nvCxnSpPr>
        <p:spPr>
          <a:xfrm flipH="1">
            <a:off x="2599125" y="3236875"/>
            <a:ext cx="282600" cy="3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98"/>
          <p:cNvSpPr/>
          <p:nvPr/>
        </p:nvSpPr>
        <p:spPr>
          <a:xfrm flipH="1">
            <a:off x="521250" y="955770"/>
            <a:ext cx="8098500" cy="418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12" name="Google Shape;1612;p98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3" name="Google Shape;1613;p98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14" name="Google Shape;1614;p98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August XX, 2025</a:t>
            </a:r>
            <a:endParaRPr/>
          </a:p>
        </p:txBody>
      </p:sp>
      <p:sp>
        <p:nvSpPr>
          <p:cNvPr id="1615" name="Google Shape;1615;p98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16" name="Google Shape;1616;p98"/>
          <p:cNvSpPr txBox="1"/>
          <p:nvPr>
            <p:ph idx="1" type="body"/>
          </p:nvPr>
        </p:nvSpPr>
        <p:spPr>
          <a:xfrm>
            <a:off x="521250" y="955773"/>
            <a:ext cx="8098500" cy="41877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Transmit/receive on 5–10 frequencies between 13-26MHz, or show coverage.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Include balun or 50Ω impedance match for 10 kW HF transmitter.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Generate sufficiently uniform horizontal EM field over 40 foot length for HF HERO and EMV testing purposes.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Demonstrate scalability for 10 kW transmit power.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No size constraint, but within reason.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7" name="Google Shape;1617;p98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Constraints</a:t>
            </a:r>
            <a:endParaRPr/>
          </a:p>
        </p:txBody>
      </p:sp>
      <p:pic>
        <p:nvPicPr>
          <p:cNvPr id="1618" name="Google Shape;1618;p98"/>
          <p:cNvPicPr preferRelativeResize="0"/>
          <p:nvPr/>
        </p:nvPicPr>
        <p:blipFill rotWithShape="1">
          <a:blip r:embed="rId3">
            <a:alphaModFix/>
          </a:blip>
          <a:srcRect b="44155" l="33711" r="39332" t="0"/>
          <a:stretch/>
        </p:blipFill>
        <p:spPr>
          <a:xfrm>
            <a:off x="6352700" y="2406951"/>
            <a:ext cx="2012425" cy="25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9" name="Google Shape;1619;p98"/>
          <p:cNvSpPr txBox="1"/>
          <p:nvPr>
            <p:ph idx="1" type="body"/>
          </p:nvPr>
        </p:nvSpPr>
        <p:spPr>
          <a:xfrm>
            <a:off x="4284575" y="4402175"/>
            <a:ext cx="1961400" cy="561900"/>
          </a:xfrm>
          <a:prstGeom prst="rect">
            <a:avLst/>
          </a:prstGeom>
        </p:spPr>
        <p:txBody>
          <a:bodyPr anchorCtr="0" anchor="t" bIns="182875" lIns="182875" spcFirstLastPara="1" rIns="182875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000"/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Focus on 13-26 MHz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620" name="Google Shape;1620;p98"/>
          <p:cNvCxnSpPr/>
          <p:nvPr/>
        </p:nvCxnSpPr>
        <p:spPr>
          <a:xfrm flipH="1" rot="10800000">
            <a:off x="5634275" y="4205450"/>
            <a:ext cx="532800" cy="2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99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26" name="Google Shape;1626;p99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7" name="Google Shape;1627;p9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28" name="Google Shape;1628;p9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29" name="Google Shape;1629;p9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30" name="Google Shape;1630;p99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Considerations</a:t>
            </a:r>
            <a:endParaRPr/>
          </a:p>
        </p:txBody>
      </p:sp>
      <p:sp>
        <p:nvSpPr>
          <p:cNvPr id="1631" name="Google Shape;1631;p99"/>
          <p:cNvSpPr txBox="1"/>
          <p:nvPr>
            <p:ph idx="1" type="body"/>
          </p:nvPr>
        </p:nvSpPr>
        <p:spPr>
          <a:xfrm>
            <a:off x="524200" y="766625"/>
            <a:ext cx="8098500" cy="41451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Environmental and sustainability considerations: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Waste during fabrication.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ROHS Compliance - minimize toxic materials.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Electricity use during high-power testing.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Health and safety considerations: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Consider </a:t>
            </a:r>
            <a:r>
              <a:rPr lang="en" u="sng">
                <a:latin typeface="Inter"/>
                <a:ea typeface="Inter"/>
                <a:cs typeface="Inter"/>
                <a:sym typeface="Inter"/>
              </a:rPr>
              <a:t>ICNIRP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guidelines → 27.7 V/m is the 5 minute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occupational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limit.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 1kW HF antenna can reach this field strength at more than 30 feet away.</a:t>
            </a:r>
            <a:r>
              <a:rPr baseline="30000" lang="en">
                <a:latin typeface="Inter"/>
                <a:ea typeface="Inter"/>
                <a:cs typeface="Inter"/>
                <a:sym typeface="Inter"/>
              </a:rPr>
              <a:t>1</a:t>
            </a:r>
            <a:endParaRPr baseline="30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Cultural and global considerations: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How will more efficient electromagnetic compatibility (EMC) testing impact the Navy’s use of missiles?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How would this affect geopolitics?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Ethical considerations: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Ramifications of a false positive test -- accidental detonation in the field or damage equipment.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What will the missiles under testing be used for?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Professional considerations: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-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Properly testing the design and presenting a working product.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10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100"/>
          <p:cNvSpPr txBox="1"/>
          <p:nvPr>
            <p:ph idx="9" type="subTitle"/>
          </p:nvPr>
        </p:nvSpPr>
        <p:spPr>
          <a:xfrm>
            <a:off x="67723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37" name="Google Shape;1637;p100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Engineering codes, standards, and guidelines.</a:t>
            </a:r>
            <a:r>
              <a:rPr lang="en"/>
              <a:t> </a:t>
            </a:r>
            <a:endParaRPr/>
          </a:p>
        </p:txBody>
      </p:sp>
      <p:sp>
        <p:nvSpPr>
          <p:cNvPr id="1638" name="Google Shape;1638;p100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639" name="Google Shape;1639;p100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40" name="Google Shape;1640;p100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41" name="Google Shape;1641;p100"/>
          <p:cNvSpPr txBox="1"/>
          <p:nvPr>
            <p:ph idx="1" type="body"/>
          </p:nvPr>
        </p:nvSpPr>
        <p:spPr>
          <a:xfrm>
            <a:off x="522750" y="955775"/>
            <a:ext cx="47772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FCC Part 97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general license required to transmit in HF band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FAA 14 CFR Part 77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- maximum height of antennas and distance from airports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IEEE/ANSI C63 Series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standards on EMC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IEEE Std 149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standards on testing antenna power and field strength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IEEE Std 291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standards on spurious emissions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MIL-STD-461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- standards on EMC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MIL-STD-464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standards on Electromagnetic Environments (EMEs)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b="1" lang="en" sz="1400">
                <a:latin typeface="Inter"/>
                <a:ea typeface="Inter"/>
                <a:cs typeface="Inter"/>
                <a:sym typeface="Inter"/>
              </a:rPr>
              <a:t>MIL-HDBK-240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- standards on testing under ordnance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42" name="Google Shape;1642;p100" title="Screenshot 2025-08-27 at 12.29.4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3600" y="955775"/>
            <a:ext cx="3357599" cy="3798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3" name="Google Shape;1643;p100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4" name="Google Shape;1644;p100"/>
          <p:cNvSpPr txBox="1"/>
          <p:nvPr>
            <p:ph idx="1" type="body"/>
          </p:nvPr>
        </p:nvSpPr>
        <p:spPr>
          <a:xfrm>
            <a:off x="5263600" y="4835775"/>
            <a:ext cx="3357600" cy="26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HF Bands </a:t>
            </a: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available</a:t>
            </a: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Amateur Radio operators with General License 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K5IJB</a:t>
            </a:r>
            <a:endParaRPr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101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50" name="Google Shape;1650;p101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1" name="Google Shape;1651;p101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52" name="Google Shape;1652;p101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53" name="Google Shape;1653;p101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54" name="Google Shape;1654;p101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1: Whip Antenna</a:t>
            </a:r>
            <a:endParaRPr b="1" u="sng"/>
          </a:p>
        </p:txBody>
      </p:sp>
      <p:sp>
        <p:nvSpPr>
          <p:cNvPr id="1655" name="Google Shape;1655;p101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Antenna: straight monopole antenna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The main issue with a whip antenna is it’s narrow bandwidth and physical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length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. To decrease the physical length, we can add a loading coil at the bottom of the antenna.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56" name="Google Shape;1656;p101" title="whip antenn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700" y="955775"/>
            <a:ext cx="2472550" cy="22875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57" name="Google Shape;1657;p101"/>
          <p:cNvGraphicFramePr/>
          <p:nvPr/>
        </p:nvGraphicFramePr>
        <p:xfrm>
          <a:off x="795775" y="157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211400"/>
                <a:gridCol w="1211400"/>
                <a:gridCol w="1211400"/>
                <a:gridCol w="1211400"/>
              </a:tblGrid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Length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4.04 MHz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13.53 MHz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26.875 MHz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𝝺/4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60.86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18.18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9.15 ft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𝝺/2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121.72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36.35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18.31 ft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r>
                        <a:rPr lang="en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𝝺/8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152.17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45.44 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22.87 ft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102"/>
          <p:cNvSpPr/>
          <p:nvPr/>
        </p:nvSpPr>
        <p:spPr>
          <a:xfrm flipH="1">
            <a:off x="524200" y="961270"/>
            <a:ext cx="8098500" cy="418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1663" name="Google Shape;1663;p102"/>
          <p:cNvCxnSpPr/>
          <p:nvPr/>
        </p:nvCxnSpPr>
        <p:spPr>
          <a:xfrm>
            <a:off x="521250" y="955771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64" name="Google Shape;1664;p102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Horizontal HF</a:t>
            </a:r>
            <a:endParaRPr/>
          </a:p>
        </p:txBody>
      </p:sp>
      <p:sp>
        <p:nvSpPr>
          <p:cNvPr id="1665" name="Google Shape;1665;p102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September 5, 2025</a:t>
            </a:r>
            <a:endParaRPr/>
          </a:p>
        </p:txBody>
      </p:sp>
      <p:sp>
        <p:nvSpPr>
          <p:cNvPr id="1666" name="Google Shape;1666;p102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/>
              <a:t>Preliminary Design Review</a:t>
            </a:r>
            <a:endParaRPr/>
          </a:p>
        </p:txBody>
      </p:sp>
      <p:sp>
        <p:nvSpPr>
          <p:cNvPr id="1667" name="Google Shape;1667;p102"/>
          <p:cNvSpPr txBox="1"/>
          <p:nvPr>
            <p:ph idx="13" type="title"/>
          </p:nvPr>
        </p:nvSpPr>
        <p:spPr>
          <a:xfrm flipH="1">
            <a:off x="522750" y="334925"/>
            <a:ext cx="8098500" cy="621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Design Option 1: Whip Antenna</a:t>
            </a:r>
            <a:endParaRPr b="1" u="sng"/>
          </a:p>
        </p:txBody>
      </p:sp>
      <p:sp>
        <p:nvSpPr>
          <p:cNvPr id="1668" name="Google Shape;1668;p102"/>
          <p:cNvSpPr txBox="1"/>
          <p:nvPr>
            <p:ph idx="1" type="body"/>
          </p:nvPr>
        </p:nvSpPr>
        <p:spPr>
          <a:xfrm>
            <a:off x="522750" y="955775"/>
            <a:ext cx="8098500" cy="4429800"/>
          </a:xfrm>
          <a:prstGeom prst="rect">
            <a:avLst/>
          </a:prstGeom>
        </p:spPr>
        <p:txBody>
          <a:bodyPr anchorCtr="0" anchor="t" bIns="274300" lIns="274300" spcFirstLastPara="1" rIns="274300" wrap="square" tIns="274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Inductive Load: 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A coil of wire at the base of the antenna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Can cause an increase in current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Electrically lengthen a short antenna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Provides a decrease in antenna bandwidth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Formula to determine induction: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X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L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 = 36.5*tan(β*ΔL)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 = X</a:t>
            </a:r>
            <a:r>
              <a:rPr baseline="-25000" lang="en" sz="1400">
                <a:latin typeface="Inter"/>
                <a:ea typeface="Inter"/>
                <a:cs typeface="Inter"/>
                <a:sym typeface="Inter"/>
              </a:rPr>
              <a:t>L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/2πf (inductance)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β = 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2π/λ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 = (N</a:t>
            </a:r>
            <a:r>
              <a:rPr baseline="30000" lang="en" sz="1400">
                <a:latin typeface="Inter"/>
                <a:ea typeface="Inter"/>
                <a:cs typeface="Inter"/>
                <a:sym typeface="Inter"/>
              </a:rPr>
              <a:t>2</a:t>
            </a:r>
            <a:r>
              <a:rPr lang="en" sz="1400">
                <a:latin typeface="Inter"/>
                <a:ea typeface="Inter"/>
                <a:cs typeface="Inter"/>
                <a:sym typeface="Inter"/>
              </a:rPr>
              <a:t>*A)/l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3D print small tube to wrap wire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Length of coil = 3”</a:t>
            </a:r>
            <a:endParaRPr sz="1400"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-"/>
            </a:pPr>
            <a:r>
              <a:rPr lang="en" sz="1400">
                <a:latin typeface="Inter"/>
                <a:ea typeface="Inter"/>
                <a:cs typeface="Inter"/>
                <a:sym typeface="Inter"/>
              </a:rPr>
              <a:t>Diameter of coil = 0.5”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669" name="Google Shape;1669;p102"/>
          <p:cNvGraphicFramePr/>
          <p:nvPr/>
        </p:nvGraphicFramePr>
        <p:xfrm>
          <a:off x="5372775" y="96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{248941CF-14BB-45A2-ACD3-21C222698A1D}</a:tableStyleId>
              </a:tblPr>
              <a:tblGrid>
                <a:gridCol w="1082825"/>
                <a:gridCol w="1082825"/>
                <a:gridCol w="1082825"/>
              </a:tblGrid>
              <a:tr h="55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Frequency (MHz)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Length (m)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Inductance (nH)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13.53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5.5394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424.73604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4.6668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264.90732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17.048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4.3963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220.51907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18.036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4.1555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182.97347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19.27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3.8894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143.58235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20.51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3.6542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110.51624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21.46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3.4925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88.65497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23.18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3.2333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54.98091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24.45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3.0654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33.90309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62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26.875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2.7888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OARD MEETING">
  <a:themeElements>
    <a:clrScheme name="Simple Light">
      <a:dk1>
        <a:srgbClr val="E1DCD8"/>
      </a:dk1>
      <a:lt1>
        <a:srgbClr val="032C3C"/>
      </a:lt1>
      <a:dk2>
        <a:srgbClr val="381819"/>
      </a:dk2>
      <a:lt2>
        <a:srgbClr val="EAEAEA"/>
      </a:lt2>
      <a:accent1>
        <a:srgbClr val="BA351A"/>
      </a:accent1>
      <a:accent2>
        <a:srgbClr val="6B2A2D"/>
      </a:accent2>
      <a:accent3>
        <a:srgbClr val="E7D5A6"/>
      </a:accent3>
      <a:accent4>
        <a:srgbClr val="7EDA9C"/>
      </a:accent4>
      <a:accent5>
        <a:srgbClr val="90B3EC"/>
      </a:accent5>
      <a:accent6>
        <a:srgbClr val="E6C5B8"/>
      </a:accent6>
      <a:hlink>
        <a:srgbClr val="9E9E9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